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63" r:id="rId4"/>
    <p:sldId id="258" r:id="rId5"/>
    <p:sldId id="259" r:id="rId6"/>
    <p:sldId id="260" r:id="rId7"/>
    <p:sldId id="261" r:id="rId8"/>
    <p:sldId id="262" r:id="rId9"/>
    <p:sldId id="265" r:id="rId10"/>
  </p:sldIdLst>
  <p:sldSz cx="12192000" cy="6858000"/>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3" autoAdjust="0"/>
    <p:restoredTop sz="94660"/>
  </p:normalViewPr>
  <p:slideViewPr>
    <p:cSldViewPr snapToGrid="0">
      <p:cViewPr varScale="1">
        <p:scale>
          <a:sx n="91" d="100"/>
          <a:sy n="91" d="100"/>
        </p:scale>
        <p:origin x="390"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E"/>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E"/>
          </a:p>
        </p:txBody>
      </p:sp>
      <p:sp>
        <p:nvSpPr>
          <p:cNvPr id="4" name="Marcador de fecha 3"/>
          <p:cNvSpPr>
            <a:spLocks noGrp="1"/>
          </p:cNvSpPr>
          <p:nvPr>
            <p:ph type="dt" sz="half" idx="10"/>
          </p:nvPr>
        </p:nvSpPr>
        <p:spPr/>
        <p:txBody>
          <a:bodyPr/>
          <a:lstStyle/>
          <a:p>
            <a:fld id="{8D2B2310-9770-4313-89C5-7B13E5465659}"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3171031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8D2B2310-9770-4313-89C5-7B13E5465659}"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3721386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E"/>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8D2B2310-9770-4313-89C5-7B13E5465659}"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25581829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4" name="Rectangle 6"/>
          <p:cNvSpPr/>
          <p:nvPr/>
        </p:nvSpPr>
        <p:spPr>
          <a:xfrm>
            <a:off x="378885" y="444500"/>
            <a:ext cx="11432116" cy="1468438"/>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5" name="Group 16"/>
          <p:cNvGrpSpPr>
            <a:grpSpLocks/>
          </p:cNvGrpSpPr>
          <p:nvPr/>
        </p:nvGrpSpPr>
        <p:grpSpPr bwMode="auto">
          <a:xfrm>
            <a:off x="378885" y="1906588"/>
            <a:ext cx="11434233" cy="138112"/>
            <a:chOff x="284163" y="1759424"/>
            <a:chExt cx="8576373" cy="137411"/>
          </a:xfrm>
        </p:grpSpPr>
        <p:sp>
          <p:nvSpPr>
            <p:cNvPr id="6" name="Rectangle 8"/>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9"/>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0"/>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9" name="TextBox 11"/>
          <p:cNvSpPr txBox="1">
            <a:spLocks noChangeArrowheads="1"/>
          </p:cNvSpPr>
          <p:nvPr/>
        </p:nvSpPr>
        <p:spPr bwMode="auto">
          <a:xfrm>
            <a:off x="10974918" y="444501"/>
            <a:ext cx="587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s-MX" altLang="es-MX" sz="3600" smtClean="0">
                <a:solidFill>
                  <a:prstClr val="white"/>
                </a:solidFill>
                <a:latin typeface="Calibri" pitchFamily="34" charset="0"/>
                <a:ea typeface="ＭＳ Ｐゴシック" panose="020B0600070205080204" pitchFamily="34" charset="-128"/>
                <a:sym typeface="Wingdings" pitchFamily="2" charset="2"/>
              </a:rPr>
              <a:t></a:t>
            </a:r>
            <a:endParaRPr lang="es-MX" altLang="es-MX" sz="3600" smtClean="0">
              <a:solidFill>
                <a:prstClr val="white"/>
              </a:solidFill>
              <a:latin typeface="Calibri" pitchFamily="34" charset="0"/>
              <a:ea typeface="ＭＳ Ｐゴシック" panose="020B0600070205080204" pitchFamily="34" charset="-128"/>
            </a:endParaRPr>
          </a:p>
        </p:txBody>
      </p:sp>
      <p:sp>
        <p:nvSpPr>
          <p:cNvPr id="10" name="Rectangle 12"/>
          <p:cNvSpPr/>
          <p:nvPr/>
        </p:nvSpPr>
        <p:spPr>
          <a:xfrm>
            <a:off x="378885" y="6227764"/>
            <a:ext cx="11432116" cy="173037"/>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2" name="Title 1"/>
          <p:cNvSpPr>
            <a:spLocks noGrp="1"/>
          </p:cNvSpPr>
          <p:nvPr>
            <p:ph type="ctrTitle"/>
          </p:nvPr>
        </p:nvSpPr>
        <p:spPr>
          <a:xfrm>
            <a:off x="561788" y="449005"/>
            <a:ext cx="10411968" cy="1088136"/>
          </a:xfrm>
          <a:noFill/>
        </p:spPr>
        <p:txBody>
          <a:bodyPr anchor="b"/>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 para editar título</a:t>
            </a:r>
            <a:endParaRPr/>
          </a:p>
        </p:txBody>
      </p:sp>
      <p:sp>
        <p:nvSpPr>
          <p:cNvPr id="3" name="Subtitle 2"/>
          <p:cNvSpPr>
            <a:spLocks noGrp="1"/>
          </p:cNvSpPr>
          <p:nvPr>
            <p:ph type="subTitle" idx="1"/>
          </p:nvPr>
        </p:nvSpPr>
        <p:spPr>
          <a:xfrm>
            <a:off x="634940" y="1532427"/>
            <a:ext cx="10338816" cy="484632"/>
          </a:xfrm>
        </p:spPr>
        <p:txBody>
          <a:bodyPr rtlCol="0">
            <a:normAutofit/>
          </a:bodyPr>
          <a:lstStyle>
            <a:lvl1pPr marL="0" indent="0" algn="l" defTabSz="914400" rtl="0" eaLnBrk="1" latinLnBrk="0" hangingPunct="1">
              <a:lnSpc>
                <a:spcPts val="2000"/>
              </a:lnSpc>
              <a:spcBef>
                <a:spcPts val="200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a:p>
        </p:txBody>
      </p:sp>
      <p:sp>
        <p:nvSpPr>
          <p:cNvPr id="11" name="Date Placeholder 3"/>
          <p:cNvSpPr>
            <a:spLocks noGrp="1"/>
          </p:cNvSpPr>
          <p:nvPr>
            <p:ph type="dt" sz="half" idx="10"/>
          </p:nvPr>
        </p:nvSpPr>
        <p:spPr/>
        <p:txBody>
          <a:bodyPr rtlCol="0"/>
          <a:lstStyle>
            <a:lvl1pPr fontAlgn="auto">
              <a:spcBef>
                <a:spcPts val="0"/>
              </a:spcBef>
              <a:spcAft>
                <a:spcPts val="0"/>
              </a:spcAft>
              <a:defRPr>
                <a:solidFill>
                  <a:schemeClr val="bg1">
                    <a:lumMod val="65000"/>
                  </a:schemeClr>
                </a:solidFill>
                <a:latin typeface="+mn-lt"/>
                <a:ea typeface="+mn-ea"/>
              </a:defRPr>
            </a:lvl1pPr>
          </a:lstStyle>
          <a:p>
            <a:pPr>
              <a:defRPr/>
            </a:pPr>
            <a:endParaRPr>
              <a:solidFill>
                <a:prstClr val="white">
                  <a:lumMod val="65000"/>
                </a:prstClr>
              </a:solidFill>
            </a:endParaRPr>
          </a:p>
        </p:txBody>
      </p:sp>
      <p:sp>
        <p:nvSpPr>
          <p:cNvPr id="12" name="Footer Placeholder 4"/>
          <p:cNvSpPr>
            <a:spLocks noGrp="1"/>
          </p:cNvSpPr>
          <p:nvPr>
            <p:ph type="ftr" sz="quarter" idx="11"/>
          </p:nvPr>
        </p:nvSpPr>
        <p:spPr/>
        <p:txBody>
          <a:bodyPr/>
          <a:lstStyle>
            <a:lvl1pPr>
              <a:defRPr/>
            </a:lvl1pPr>
          </a:lstStyle>
          <a:p>
            <a:pPr>
              <a:defRPr/>
            </a:pPr>
            <a:endParaRPr>
              <a:solidFill>
                <a:prstClr val="white">
                  <a:lumMod val="65000"/>
                </a:prstClr>
              </a:solidFill>
            </a:endParaRPr>
          </a:p>
        </p:txBody>
      </p:sp>
      <p:sp>
        <p:nvSpPr>
          <p:cNvPr id="13" name="Slide Number Placeholder 5"/>
          <p:cNvSpPr>
            <a:spLocks noGrp="1"/>
          </p:cNvSpPr>
          <p:nvPr>
            <p:ph type="sldNum" sz="quarter" idx="12"/>
          </p:nvPr>
        </p:nvSpPr>
        <p:spPr/>
        <p:txBody>
          <a:bodyPr/>
          <a:lstStyle>
            <a:lvl1pPr>
              <a:defRPr smtClean="0"/>
            </a:lvl1pPr>
          </a:lstStyle>
          <a:p>
            <a:pPr>
              <a:defRPr/>
            </a:pPr>
            <a:fld id="{D823B43C-1AA3-4457-A93C-371235C0A3D6}" type="slidenum">
              <a:rPr lang="en-US" altLang="es-MX"/>
              <a:pPr>
                <a:defRPr/>
              </a:pPr>
              <a:t>‹Nº›</a:t>
            </a:fld>
            <a:endParaRPr lang="en-US" altLang="es-MX"/>
          </a:p>
        </p:txBody>
      </p:sp>
    </p:spTree>
    <p:extLst>
      <p:ext uri="{BB962C8B-B14F-4D97-AF65-F5344CB8AC3E}">
        <p14:creationId xmlns:p14="http://schemas.microsoft.com/office/powerpoint/2010/main" val="504312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Diapositiva de título con imagen">
    <p:spTree>
      <p:nvGrpSpPr>
        <p:cNvPr id="1" name=""/>
        <p:cNvGrpSpPr/>
        <p:nvPr/>
      </p:nvGrpSpPr>
      <p:grpSpPr>
        <a:xfrm>
          <a:off x="0" y="0"/>
          <a:ext cx="0" cy="0"/>
          <a:chOff x="0" y="0"/>
          <a:chExt cx="0" cy="0"/>
        </a:xfrm>
      </p:grpSpPr>
      <p:sp>
        <p:nvSpPr>
          <p:cNvPr id="5" name="Rectangle 17"/>
          <p:cNvSpPr/>
          <p:nvPr/>
        </p:nvSpPr>
        <p:spPr>
          <a:xfrm>
            <a:off x="378885" y="444500"/>
            <a:ext cx="11432116" cy="1468438"/>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6" name="Group 16"/>
          <p:cNvGrpSpPr>
            <a:grpSpLocks/>
          </p:cNvGrpSpPr>
          <p:nvPr/>
        </p:nvGrpSpPr>
        <p:grpSpPr bwMode="auto">
          <a:xfrm>
            <a:off x="378885" y="1906588"/>
            <a:ext cx="11434233" cy="138112"/>
            <a:chOff x="284163" y="1759424"/>
            <a:chExt cx="8576373" cy="137411"/>
          </a:xfrm>
        </p:grpSpPr>
        <p:sp>
          <p:nvSpPr>
            <p:cNvPr id="7" name="Rectangle 10"/>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9" name="Rectangle 11"/>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10" name="Rectangle 12"/>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11" name="TextBox 18"/>
          <p:cNvSpPr txBox="1">
            <a:spLocks noChangeArrowheads="1"/>
          </p:cNvSpPr>
          <p:nvPr/>
        </p:nvSpPr>
        <p:spPr bwMode="auto">
          <a:xfrm>
            <a:off x="10974918" y="444501"/>
            <a:ext cx="587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s-MX" altLang="es-MX" sz="3600" smtClean="0">
                <a:solidFill>
                  <a:prstClr val="white"/>
                </a:solidFill>
                <a:latin typeface="Calibri" pitchFamily="34" charset="0"/>
                <a:ea typeface="ＭＳ Ｐゴシック" panose="020B0600070205080204" pitchFamily="34" charset="-128"/>
                <a:sym typeface="Wingdings" pitchFamily="2" charset="2"/>
              </a:rPr>
              <a:t></a:t>
            </a:r>
            <a:endParaRPr lang="es-MX" altLang="es-MX" sz="3600" smtClean="0">
              <a:solidFill>
                <a:prstClr val="white"/>
              </a:solidFill>
              <a:latin typeface="Calibri" pitchFamily="34" charset="0"/>
              <a:ea typeface="ＭＳ Ｐゴシック" panose="020B0600070205080204" pitchFamily="34" charset="-128"/>
            </a:endParaRPr>
          </a:p>
        </p:txBody>
      </p:sp>
      <p:sp>
        <p:nvSpPr>
          <p:cNvPr id="8" name="Picture Placeholder 7"/>
          <p:cNvSpPr>
            <a:spLocks noGrp="1"/>
          </p:cNvSpPr>
          <p:nvPr>
            <p:ph type="pic" sz="quarter" idx="13"/>
          </p:nvPr>
        </p:nvSpPr>
        <p:spPr>
          <a:xfrm>
            <a:off x="378883" y="2017059"/>
            <a:ext cx="11432116" cy="4377391"/>
          </a:xfrm>
        </p:spPr>
        <p:txBody>
          <a:bodyPr rtlCol="0">
            <a:normAutofit/>
          </a:bodyPr>
          <a:lstStyle>
            <a:lvl1pPr>
              <a:buNone/>
              <a:defRPr/>
            </a:lvl1pPr>
          </a:lstStyle>
          <a:p>
            <a:pPr lvl="0"/>
            <a:r>
              <a:rPr lang="en-US" noProof="0" smtClean="0"/>
              <a:t>Haga clic en el icono para agregar una imagen</a:t>
            </a:r>
            <a:endParaRPr noProof="0"/>
          </a:p>
        </p:txBody>
      </p:sp>
      <p:sp>
        <p:nvSpPr>
          <p:cNvPr id="3" name="Subtitle 2"/>
          <p:cNvSpPr>
            <a:spLocks noGrp="1"/>
          </p:cNvSpPr>
          <p:nvPr>
            <p:ph type="subTitle" idx="1"/>
          </p:nvPr>
        </p:nvSpPr>
        <p:spPr>
          <a:xfrm>
            <a:off x="629894" y="1532965"/>
            <a:ext cx="10339045" cy="484094"/>
          </a:xfrm>
        </p:spPr>
        <p:txBody>
          <a:bodyPr>
            <a:normAutofit/>
          </a:bodyPr>
          <a:lstStyle>
            <a:lvl1pPr marL="0" indent="0" algn="l">
              <a:lnSpc>
                <a:spcPts val="2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a:p>
        </p:txBody>
      </p:sp>
      <p:sp>
        <p:nvSpPr>
          <p:cNvPr id="2" name="Title 1"/>
          <p:cNvSpPr>
            <a:spLocks noGrp="1"/>
          </p:cNvSpPr>
          <p:nvPr>
            <p:ph type="ctrTitle"/>
          </p:nvPr>
        </p:nvSpPr>
        <p:spPr>
          <a:xfrm>
            <a:off x="558178" y="444729"/>
            <a:ext cx="10414623" cy="1088237"/>
          </a:xfrm>
          <a:noFill/>
        </p:spPr>
        <p:txBody>
          <a:bodyPr anchor="b"/>
          <a:lstStyle>
            <a:lvl1pPr algn="l">
              <a:lnSpc>
                <a:spcPts val="4600"/>
              </a:lnSpc>
              <a:defRPr/>
            </a:lvl1pPr>
          </a:lstStyle>
          <a:p>
            <a:r>
              <a:rPr lang="en-US" smtClean="0"/>
              <a:t>Clic para editar título</a:t>
            </a:r>
            <a:endParaRPr/>
          </a:p>
        </p:txBody>
      </p:sp>
      <p:sp>
        <p:nvSpPr>
          <p:cNvPr id="12" name="Date Placeholder 3"/>
          <p:cNvSpPr>
            <a:spLocks noGrp="1"/>
          </p:cNvSpPr>
          <p:nvPr>
            <p:ph type="dt" sz="half" idx="14"/>
          </p:nvPr>
        </p:nvSpPr>
        <p:spPr/>
        <p:txBody>
          <a:bodyPr/>
          <a:lstStyle>
            <a:lvl1pPr>
              <a:defRPr/>
            </a:lvl1pPr>
          </a:lstStyle>
          <a:p>
            <a:pPr>
              <a:defRPr/>
            </a:pPr>
            <a:fld id="{097439F2-452A-4709-B606-0A4C66CFA6B6}" type="datetimeFigureOut">
              <a:rPr lang="es-ES_tradnl" altLang="es-MX"/>
              <a:pPr>
                <a:defRPr/>
              </a:pPr>
              <a:t>16/02/2021</a:t>
            </a:fld>
            <a:endParaRPr lang="es-ES_tradnl" altLang="es-MX"/>
          </a:p>
        </p:txBody>
      </p:sp>
      <p:sp>
        <p:nvSpPr>
          <p:cNvPr id="13" name="Footer Placeholder 4"/>
          <p:cNvSpPr>
            <a:spLocks noGrp="1"/>
          </p:cNvSpPr>
          <p:nvPr>
            <p:ph type="ftr" sz="quarter" idx="15"/>
          </p:nvPr>
        </p:nvSpPr>
        <p:spPr/>
        <p:txBody>
          <a:bodyPr/>
          <a:lstStyle>
            <a:lvl1pPr>
              <a:defRPr/>
            </a:lvl1pPr>
          </a:lstStyle>
          <a:p>
            <a:pPr>
              <a:defRPr/>
            </a:pPr>
            <a:endParaRPr lang="es-ES_tradnl">
              <a:solidFill>
                <a:prstClr val="white">
                  <a:lumMod val="65000"/>
                </a:prstClr>
              </a:solidFill>
            </a:endParaRPr>
          </a:p>
        </p:txBody>
      </p:sp>
      <p:sp>
        <p:nvSpPr>
          <p:cNvPr id="14" name="Slide Number Placeholder 5"/>
          <p:cNvSpPr>
            <a:spLocks noGrp="1"/>
          </p:cNvSpPr>
          <p:nvPr>
            <p:ph type="sldNum" sz="quarter" idx="16"/>
          </p:nvPr>
        </p:nvSpPr>
        <p:spPr/>
        <p:txBody>
          <a:bodyPr/>
          <a:lstStyle>
            <a:lvl1pPr>
              <a:defRPr smtClean="0"/>
            </a:lvl1pPr>
          </a:lstStyle>
          <a:p>
            <a:pPr>
              <a:defRPr/>
            </a:pPr>
            <a:fld id="{1AB45F95-0EE4-4300-B85C-2BBA68B1DA40}" type="slidenum">
              <a:rPr lang="es-ES_tradnl" altLang="es-MX"/>
              <a:pPr>
                <a:defRPr/>
              </a:pPr>
              <a:t>‹Nº›</a:t>
            </a:fld>
            <a:endParaRPr lang="es-ES_tradnl" altLang="es-MX"/>
          </a:p>
        </p:txBody>
      </p:sp>
    </p:spTree>
    <p:extLst>
      <p:ext uri="{BB962C8B-B14F-4D97-AF65-F5344CB8AC3E}">
        <p14:creationId xmlns:p14="http://schemas.microsoft.com/office/powerpoint/2010/main" val="1925802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4" name="Rectangle 7"/>
          <p:cNvSpPr/>
          <p:nvPr/>
        </p:nvSpPr>
        <p:spPr>
          <a:xfrm>
            <a:off x="378885" y="4802189"/>
            <a:ext cx="11432116" cy="1468437"/>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5" name="Group 8"/>
          <p:cNvGrpSpPr>
            <a:grpSpLocks/>
          </p:cNvGrpSpPr>
          <p:nvPr/>
        </p:nvGrpSpPr>
        <p:grpSpPr bwMode="auto">
          <a:xfrm>
            <a:off x="378885" y="6262688"/>
            <a:ext cx="11434233" cy="138112"/>
            <a:chOff x="284163" y="1759424"/>
            <a:chExt cx="8576373" cy="137411"/>
          </a:xfrm>
        </p:grpSpPr>
        <p:sp>
          <p:nvSpPr>
            <p:cNvPr id="6" name="Rectangle 9"/>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10"/>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1"/>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9" name="TextBox 12"/>
          <p:cNvSpPr txBox="1">
            <a:spLocks noChangeArrowheads="1"/>
          </p:cNvSpPr>
          <p:nvPr/>
        </p:nvSpPr>
        <p:spPr bwMode="auto">
          <a:xfrm>
            <a:off x="10974918" y="4802188"/>
            <a:ext cx="587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s-MX" altLang="es-MX" sz="3600" smtClean="0">
                <a:solidFill>
                  <a:prstClr val="white"/>
                </a:solidFill>
                <a:latin typeface="Calibri" pitchFamily="34" charset="0"/>
                <a:ea typeface="ＭＳ Ｐゴシック" panose="020B0600070205080204" pitchFamily="34" charset="-128"/>
                <a:sym typeface="Wingdings" pitchFamily="2" charset="2"/>
              </a:rPr>
              <a:t></a:t>
            </a:r>
            <a:endParaRPr lang="es-MX" altLang="es-MX" sz="3600" smtClean="0">
              <a:solidFill>
                <a:prstClr val="white"/>
              </a:solidFill>
              <a:latin typeface="Calibri" pitchFamily="34" charset="0"/>
              <a:ea typeface="ＭＳ Ｐゴシック" panose="020B0600070205080204" pitchFamily="34" charset="-128"/>
            </a:endParaRPr>
          </a:p>
        </p:txBody>
      </p:sp>
      <p:sp>
        <p:nvSpPr>
          <p:cNvPr id="2" name="Title 1"/>
          <p:cNvSpPr>
            <a:spLocks noGrp="1"/>
          </p:cNvSpPr>
          <p:nvPr>
            <p:ph type="title"/>
          </p:nvPr>
        </p:nvSpPr>
        <p:spPr>
          <a:xfrm>
            <a:off x="573024" y="4814125"/>
            <a:ext cx="10363200" cy="1051560"/>
          </a:xfrm>
          <a:noFill/>
        </p:spPr>
        <p:txBody>
          <a:bodyPr anchor="b"/>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 para editar título</a:t>
            </a:r>
            <a:endParaRPr/>
          </a:p>
        </p:txBody>
      </p:sp>
      <p:sp>
        <p:nvSpPr>
          <p:cNvPr id="3" name="Text Placeholder 2"/>
          <p:cNvSpPr>
            <a:spLocks noGrp="1"/>
          </p:cNvSpPr>
          <p:nvPr>
            <p:ph type="body" idx="1"/>
          </p:nvPr>
        </p:nvSpPr>
        <p:spPr>
          <a:xfrm>
            <a:off x="633984" y="5861304"/>
            <a:ext cx="10314432" cy="402336"/>
          </a:xfrm>
        </p:spPr>
        <p:txBody>
          <a:bodyPr rtlCol="0">
            <a:normAutofit/>
          </a:bodyPr>
          <a:lstStyle>
            <a:lvl1pPr marL="0" indent="0">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10" name="Date Placeholder 3"/>
          <p:cNvSpPr>
            <a:spLocks noGrp="1"/>
          </p:cNvSpPr>
          <p:nvPr>
            <p:ph type="dt" sz="half" idx="10"/>
          </p:nvPr>
        </p:nvSpPr>
        <p:spPr/>
        <p:txBody>
          <a:bodyPr/>
          <a:lstStyle>
            <a:lvl1pPr>
              <a:defRPr/>
            </a:lvl1pPr>
          </a:lstStyle>
          <a:p>
            <a:pPr>
              <a:defRPr/>
            </a:pPr>
            <a:fld id="{6163B496-FD8F-46BD-B059-72355D1A3D51}" type="datetime1">
              <a:rPr lang="es-MX" altLang="es-MX"/>
              <a:pPr>
                <a:defRPr/>
              </a:pPr>
              <a:t>16/02/2021</a:t>
            </a:fld>
            <a:endParaRPr lang="en-US" altLang="es-MX"/>
          </a:p>
        </p:txBody>
      </p:sp>
      <p:sp>
        <p:nvSpPr>
          <p:cNvPr id="11" name="Footer Placeholder 4"/>
          <p:cNvSpPr>
            <a:spLocks noGrp="1"/>
          </p:cNvSpPr>
          <p:nvPr>
            <p:ph type="ftr" sz="quarter" idx="11"/>
          </p:nvPr>
        </p:nvSpPr>
        <p:spPr/>
        <p:txBody>
          <a:bodyPr/>
          <a:lstStyle>
            <a:lvl1pPr>
              <a:defRPr/>
            </a:lvl1pPr>
          </a:lstStyle>
          <a:p>
            <a:pPr>
              <a:defRPr/>
            </a:pPr>
            <a:endParaRPr>
              <a:solidFill>
                <a:prstClr val="white">
                  <a:lumMod val="65000"/>
                </a:prstClr>
              </a:solidFill>
            </a:endParaRPr>
          </a:p>
        </p:txBody>
      </p:sp>
      <p:sp>
        <p:nvSpPr>
          <p:cNvPr id="12" name="Slide Number Placeholder 5"/>
          <p:cNvSpPr>
            <a:spLocks noGrp="1"/>
          </p:cNvSpPr>
          <p:nvPr>
            <p:ph type="sldNum" sz="quarter" idx="12"/>
          </p:nvPr>
        </p:nvSpPr>
        <p:spPr/>
        <p:txBody>
          <a:bodyPr/>
          <a:lstStyle>
            <a:lvl1pPr>
              <a:defRPr smtClean="0"/>
            </a:lvl1pPr>
          </a:lstStyle>
          <a:p>
            <a:pPr>
              <a:defRPr/>
            </a:pPr>
            <a:fld id="{392DE8F0-56E5-41F2-B522-55264285DD3C}" type="slidenum">
              <a:rPr lang="en-US" altLang="es-MX"/>
              <a:pPr>
                <a:defRPr/>
              </a:pPr>
              <a:t>‹Nº›</a:t>
            </a:fld>
            <a:endParaRPr lang="en-US" altLang="es-MX"/>
          </a:p>
        </p:txBody>
      </p:sp>
    </p:spTree>
    <p:extLst>
      <p:ext uri="{BB962C8B-B14F-4D97-AF65-F5344CB8AC3E}">
        <p14:creationId xmlns:p14="http://schemas.microsoft.com/office/powerpoint/2010/main" val="14877165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ción con imagen">
    <p:spTree>
      <p:nvGrpSpPr>
        <p:cNvPr id="1" name=""/>
        <p:cNvGrpSpPr/>
        <p:nvPr/>
      </p:nvGrpSpPr>
      <p:grpSpPr>
        <a:xfrm>
          <a:off x="0" y="0"/>
          <a:ext cx="0" cy="0"/>
          <a:chOff x="0" y="0"/>
          <a:chExt cx="0" cy="0"/>
        </a:xfrm>
      </p:grpSpPr>
      <p:sp>
        <p:nvSpPr>
          <p:cNvPr id="5" name="Rectangle 6"/>
          <p:cNvSpPr/>
          <p:nvPr/>
        </p:nvSpPr>
        <p:spPr>
          <a:xfrm>
            <a:off x="378885" y="4802189"/>
            <a:ext cx="11432116" cy="1468437"/>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6" name="Group 7"/>
          <p:cNvGrpSpPr>
            <a:grpSpLocks/>
          </p:cNvGrpSpPr>
          <p:nvPr/>
        </p:nvGrpSpPr>
        <p:grpSpPr bwMode="auto">
          <a:xfrm>
            <a:off x="378885" y="6262688"/>
            <a:ext cx="11434233" cy="138112"/>
            <a:chOff x="284163" y="1759424"/>
            <a:chExt cx="8576373" cy="137411"/>
          </a:xfrm>
        </p:grpSpPr>
        <p:sp>
          <p:nvSpPr>
            <p:cNvPr id="7" name="Rectangle 8"/>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9"/>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9" name="Rectangle 10"/>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10" name="TextBox 11"/>
          <p:cNvSpPr txBox="1">
            <a:spLocks noChangeArrowheads="1"/>
          </p:cNvSpPr>
          <p:nvPr/>
        </p:nvSpPr>
        <p:spPr bwMode="auto">
          <a:xfrm>
            <a:off x="10974918" y="4802188"/>
            <a:ext cx="58702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defTabSz="457200" eaLnBrk="0" fontAlgn="base" hangingPunct="0">
              <a:spcBef>
                <a:spcPct val="0"/>
              </a:spcBef>
              <a:spcAft>
                <a:spcPct val="0"/>
              </a:spcAft>
              <a:defRPr>
                <a:solidFill>
                  <a:schemeClr val="tx1"/>
                </a:solidFill>
                <a:latin typeface="Arial" charset="0"/>
              </a:defRPr>
            </a:lvl6pPr>
            <a:lvl7pPr marL="2971800" indent="-228600" defTabSz="457200" eaLnBrk="0" fontAlgn="base" hangingPunct="0">
              <a:spcBef>
                <a:spcPct val="0"/>
              </a:spcBef>
              <a:spcAft>
                <a:spcPct val="0"/>
              </a:spcAft>
              <a:defRPr>
                <a:solidFill>
                  <a:schemeClr val="tx1"/>
                </a:solidFill>
                <a:latin typeface="Arial" charset="0"/>
              </a:defRPr>
            </a:lvl7pPr>
            <a:lvl8pPr marL="3429000" indent="-228600" defTabSz="457200" eaLnBrk="0" fontAlgn="base" hangingPunct="0">
              <a:spcBef>
                <a:spcPct val="0"/>
              </a:spcBef>
              <a:spcAft>
                <a:spcPct val="0"/>
              </a:spcAft>
              <a:defRPr>
                <a:solidFill>
                  <a:schemeClr val="tx1"/>
                </a:solidFill>
                <a:latin typeface="Arial" charset="0"/>
              </a:defRPr>
            </a:lvl8pPr>
            <a:lvl9pPr marL="3886200" indent="-228600" defTabSz="457200" eaLnBrk="0" fontAlgn="base" hangingPunct="0">
              <a:spcBef>
                <a:spcPct val="0"/>
              </a:spcBef>
              <a:spcAft>
                <a:spcPct val="0"/>
              </a:spcAft>
              <a:defRPr>
                <a:solidFill>
                  <a:schemeClr val="tx1"/>
                </a:solidFill>
                <a:latin typeface="Arial" charset="0"/>
              </a:defRPr>
            </a:lvl9pPr>
          </a:lstStyle>
          <a:p>
            <a:pPr defTabSz="457200" eaLnBrk="1" fontAlgn="base" hangingPunct="1">
              <a:spcBef>
                <a:spcPct val="0"/>
              </a:spcBef>
              <a:spcAft>
                <a:spcPct val="0"/>
              </a:spcAft>
              <a:defRPr/>
            </a:pPr>
            <a:r>
              <a:rPr lang="es-MX" altLang="es-MX" sz="3600" smtClean="0">
                <a:solidFill>
                  <a:prstClr val="white"/>
                </a:solidFill>
                <a:latin typeface="Calibri" pitchFamily="34" charset="0"/>
                <a:ea typeface="ＭＳ Ｐゴシック" panose="020B0600070205080204" pitchFamily="34" charset="-128"/>
                <a:sym typeface="Wingdings" pitchFamily="2" charset="2"/>
              </a:rPr>
              <a:t></a:t>
            </a:r>
            <a:endParaRPr lang="es-MX" altLang="es-MX" sz="3600" smtClean="0">
              <a:solidFill>
                <a:prstClr val="white"/>
              </a:solidFill>
              <a:latin typeface="Calibri" pitchFamily="34" charset="0"/>
              <a:ea typeface="ＭＳ Ｐゴシック" panose="020B0600070205080204" pitchFamily="34" charset="-128"/>
            </a:endParaRPr>
          </a:p>
        </p:txBody>
      </p:sp>
      <p:sp>
        <p:nvSpPr>
          <p:cNvPr id="13" name="Picture Placeholder 7"/>
          <p:cNvSpPr>
            <a:spLocks noGrp="1"/>
          </p:cNvSpPr>
          <p:nvPr>
            <p:ph type="pic" sz="quarter" idx="13"/>
          </p:nvPr>
        </p:nvSpPr>
        <p:spPr>
          <a:xfrm>
            <a:off x="378883" y="443755"/>
            <a:ext cx="11432116" cy="4370293"/>
          </a:xfrm>
        </p:spPr>
        <p:txBody>
          <a:bodyPr rtlCol="0">
            <a:normAutofit/>
          </a:bodyPr>
          <a:lstStyle>
            <a:lvl1pPr>
              <a:buNone/>
              <a:defRPr/>
            </a:lvl1pPr>
          </a:lstStyle>
          <a:p>
            <a:pPr lvl="0"/>
            <a:r>
              <a:rPr lang="en-US" noProof="0" smtClean="0"/>
              <a:t>Haga clic en el icono para agregar una imagen</a:t>
            </a:r>
            <a:endParaRPr noProof="0"/>
          </a:p>
        </p:txBody>
      </p:sp>
      <p:sp>
        <p:nvSpPr>
          <p:cNvPr id="2" name="Title 1"/>
          <p:cNvSpPr>
            <a:spLocks noGrp="1"/>
          </p:cNvSpPr>
          <p:nvPr>
            <p:ph type="title"/>
          </p:nvPr>
        </p:nvSpPr>
        <p:spPr>
          <a:xfrm>
            <a:off x="573741" y="4814048"/>
            <a:ext cx="10363200" cy="1048871"/>
          </a:xfrm>
          <a:noFill/>
        </p:spPr>
        <p:txBody>
          <a:bodyPr anchor="b"/>
          <a:lstStyle>
            <a:lvl1pPr algn="l">
              <a:defRPr sz="4200" b="0" i="0" cap="none" baseline="0"/>
            </a:lvl1pPr>
          </a:lstStyle>
          <a:p>
            <a:r>
              <a:rPr lang="en-US" smtClean="0"/>
              <a:t>Clic para editar título</a:t>
            </a:r>
            <a:endParaRPr/>
          </a:p>
        </p:txBody>
      </p:sp>
      <p:sp>
        <p:nvSpPr>
          <p:cNvPr id="3" name="Text Placeholder 2"/>
          <p:cNvSpPr>
            <a:spLocks noGrp="1"/>
          </p:cNvSpPr>
          <p:nvPr>
            <p:ph type="body" idx="1"/>
          </p:nvPr>
        </p:nvSpPr>
        <p:spPr>
          <a:xfrm>
            <a:off x="627530" y="5862918"/>
            <a:ext cx="10309412" cy="403412"/>
          </a:xfrm>
        </p:spPr>
        <p:txBody>
          <a:bodyPr>
            <a:normAutofit/>
          </a:bodyPr>
          <a:lstStyle>
            <a:lvl1pPr marL="0" indent="0">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11" name="Date Placeholder 3"/>
          <p:cNvSpPr>
            <a:spLocks noGrp="1"/>
          </p:cNvSpPr>
          <p:nvPr>
            <p:ph type="dt" sz="half" idx="14"/>
          </p:nvPr>
        </p:nvSpPr>
        <p:spPr/>
        <p:txBody>
          <a:bodyPr/>
          <a:lstStyle>
            <a:lvl1pPr>
              <a:defRPr/>
            </a:lvl1pPr>
          </a:lstStyle>
          <a:p>
            <a:pPr>
              <a:defRPr/>
            </a:pPr>
            <a:fld id="{48B888E2-3E2A-4754-8108-337E8FB7AA9D}" type="datetimeFigureOut">
              <a:rPr lang="es-ES_tradnl" altLang="es-MX"/>
              <a:pPr>
                <a:defRPr/>
              </a:pPr>
              <a:t>16/02/2021</a:t>
            </a:fld>
            <a:endParaRPr lang="es-ES_tradnl" altLang="es-MX"/>
          </a:p>
        </p:txBody>
      </p:sp>
      <p:sp>
        <p:nvSpPr>
          <p:cNvPr id="12" name="Footer Placeholder 4"/>
          <p:cNvSpPr>
            <a:spLocks noGrp="1"/>
          </p:cNvSpPr>
          <p:nvPr>
            <p:ph type="ftr" sz="quarter" idx="15"/>
          </p:nvPr>
        </p:nvSpPr>
        <p:spPr/>
        <p:txBody>
          <a:bodyPr/>
          <a:lstStyle>
            <a:lvl1pPr>
              <a:defRPr/>
            </a:lvl1pPr>
          </a:lstStyle>
          <a:p>
            <a:pPr>
              <a:defRPr/>
            </a:pPr>
            <a:endParaRPr lang="es-ES_tradnl">
              <a:solidFill>
                <a:prstClr val="white">
                  <a:lumMod val="65000"/>
                </a:prstClr>
              </a:solidFill>
            </a:endParaRPr>
          </a:p>
        </p:txBody>
      </p:sp>
      <p:sp>
        <p:nvSpPr>
          <p:cNvPr id="14" name="Slide Number Placeholder 5"/>
          <p:cNvSpPr>
            <a:spLocks noGrp="1"/>
          </p:cNvSpPr>
          <p:nvPr>
            <p:ph type="sldNum" sz="quarter" idx="16"/>
          </p:nvPr>
        </p:nvSpPr>
        <p:spPr/>
        <p:txBody>
          <a:bodyPr/>
          <a:lstStyle>
            <a:lvl1pPr>
              <a:defRPr smtClean="0"/>
            </a:lvl1pPr>
          </a:lstStyle>
          <a:p>
            <a:pPr>
              <a:defRPr/>
            </a:pPr>
            <a:fld id="{91F0E5D3-62B0-44FD-8D5A-7B5A31154267}" type="slidenum">
              <a:rPr lang="es-ES_tradnl" altLang="es-MX"/>
              <a:pPr>
                <a:defRPr/>
              </a:pPr>
              <a:t>‹Nº›</a:t>
            </a:fld>
            <a:endParaRPr lang="es-ES_tradnl" altLang="es-MX"/>
          </a:p>
        </p:txBody>
      </p:sp>
    </p:spTree>
    <p:extLst>
      <p:ext uri="{BB962C8B-B14F-4D97-AF65-F5344CB8AC3E}">
        <p14:creationId xmlns:p14="http://schemas.microsoft.com/office/powerpoint/2010/main" val="21858557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Rectangle 7"/>
          <p:cNvSpPr/>
          <p:nvPr/>
        </p:nvSpPr>
        <p:spPr>
          <a:xfrm>
            <a:off x="378885" y="455614"/>
            <a:ext cx="11432116" cy="1133475"/>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nvGrpSpPr>
          <p:cNvPr id="6" name="Group 8"/>
          <p:cNvGrpSpPr>
            <a:grpSpLocks/>
          </p:cNvGrpSpPr>
          <p:nvPr/>
        </p:nvGrpSpPr>
        <p:grpSpPr bwMode="auto">
          <a:xfrm>
            <a:off x="378885" y="1577976"/>
            <a:ext cx="11434233" cy="136525"/>
            <a:chOff x="284163" y="1577847"/>
            <a:chExt cx="8576373" cy="137411"/>
          </a:xfrm>
        </p:grpSpPr>
        <p:sp>
          <p:nvSpPr>
            <p:cNvPr id="7" name="Rectangle 9"/>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0"/>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9" name="Rectangle 11"/>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p:txBody>
          <a:bodyPr/>
          <a:lstStyle/>
          <a:p>
            <a:r>
              <a:rPr lang="en-US" smtClean="0"/>
              <a:t>Clic para editar título</a:t>
            </a:r>
            <a:endParaRPr/>
          </a:p>
        </p:txBody>
      </p:sp>
      <p:sp>
        <p:nvSpPr>
          <p:cNvPr id="3" name="Content Placeholder 2"/>
          <p:cNvSpPr>
            <a:spLocks noGrp="1"/>
          </p:cNvSpPr>
          <p:nvPr>
            <p:ph sz="half" idx="1"/>
          </p:nvPr>
        </p:nvSpPr>
        <p:spPr>
          <a:xfrm>
            <a:off x="537883" y="2151063"/>
            <a:ext cx="524256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4" name="Content Placeholder 3"/>
          <p:cNvSpPr>
            <a:spLocks noGrp="1"/>
          </p:cNvSpPr>
          <p:nvPr>
            <p:ph sz="half" idx="2"/>
          </p:nvPr>
        </p:nvSpPr>
        <p:spPr>
          <a:xfrm>
            <a:off x="6370917" y="2151063"/>
            <a:ext cx="524256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10" name="Date Placeholder 4"/>
          <p:cNvSpPr>
            <a:spLocks noGrp="1"/>
          </p:cNvSpPr>
          <p:nvPr>
            <p:ph type="dt" sz="half" idx="10"/>
          </p:nvPr>
        </p:nvSpPr>
        <p:spPr/>
        <p:txBody>
          <a:bodyPr/>
          <a:lstStyle>
            <a:lvl1pPr>
              <a:defRPr/>
            </a:lvl1pPr>
          </a:lstStyle>
          <a:p>
            <a:pPr>
              <a:defRPr/>
            </a:pPr>
            <a:fld id="{DA5FA42E-2EF2-495E-850C-7EA3173CD704}" type="datetimeFigureOut">
              <a:rPr lang="es-ES_tradnl" altLang="es-MX"/>
              <a:pPr>
                <a:defRPr/>
              </a:pPr>
              <a:t>16/02/2021</a:t>
            </a:fld>
            <a:endParaRPr lang="es-ES_tradnl" altLang="es-MX"/>
          </a:p>
        </p:txBody>
      </p:sp>
      <p:sp>
        <p:nvSpPr>
          <p:cNvPr id="11" name="Footer Placeholder 5"/>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2" name="Slide Number Placeholder 6"/>
          <p:cNvSpPr>
            <a:spLocks noGrp="1"/>
          </p:cNvSpPr>
          <p:nvPr>
            <p:ph type="sldNum" sz="quarter" idx="12"/>
          </p:nvPr>
        </p:nvSpPr>
        <p:spPr/>
        <p:txBody>
          <a:bodyPr/>
          <a:lstStyle>
            <a:lvl1pPr>
              <a:defRPr smtClean="0"/>
            </a:lvl1pPr>
          </a:lstStyle>
          <a:p>
            <a:pPr>
              <a:defRPr/>
            </a:pPr>
            <a:fld id="{3812BD2E-6525-4802-8F4A-53BD10C4F05D}" type="slidenum">
              <a:rPr lang="es-ES_tradnl" altLang="es-MX"/>
              <a:pPr>
                <a:defRPr/>
              </a:pPr>
              <a:t>‹Nº›</a:t>
            </a:fld>
            <a:endParaRPr lang="es-ES_tradnl" altLang="es-MX"/>
          </a:p>
        </p:txBody>
      </p:sp>
    </p:spTree>
    <p:extLst>
      <p:ext uri="{BB962C8B-B14F-4D97-AF65-F5344CB8AC3E}">
        <p14:creationId xmlns:p14="http://schemas.microsoft.com/office/powerpoint/2010/main" val="3251538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7" name="Rectangle 9"/>
          <p:cNvSpPr/>
          <p:nvPr/>
        </p:nvSpPr>
        <p:spPr>
          <a:xfrm>
            <a:off x="378885" y="455614"/>
            <a:ext cx="11432116" cy="1133475"/>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nvGrpSpPr>
          <p:cNvPr id="8" name="Group 10"/>
          <p:cNvGrpSpPr>
            <a:grpSpLocks/>
          </p:cNvGrpSpPr>
          <p:nvPr/>
        </p:nvGrpSpPr>
        <p:grpSpPr bwMode="auto">
          <a:xfrm>
            <a:off x="378885" y="1577976"/>
            <a:ext cx="11434233" cy="136525"/>
            <a:chOff x="284163" y="1577847"/>
            <a:chExt cx="8576373" cy="137411"/>
          </a:xfrm>
        </p:grpSpPr>
        <p:sp>
          <p:nvSpPr>
            <p:cNvPr id="9" name="Rectangle 11"/>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10" name="Rectangle 12"/>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11" name="Rectangle 13"/>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p:txBody>
          <a:bodyPr/>
          <a:lstStyle>
            <a:lvl1pPr>
              <a:defRPr/>
            </a:lvl1pPr>
          </a:lstStyle>
          <a:p>
            <a:r>
              <a:rPr lang="en-US" smtClean="0"/>
              <a:t>Clic para editar título</a:t>
            </a:r>
            <a:endParaRPr/>
          </a:p>
        </p:txBody>
      </p:sp>
      <p:sp>
        <p:nvSpPr>
          <p:cNvPr id="3" name="Text Placeholder 2"/>
          <p:cNvSpPr>
            <a:spLocks noGrp="1"/>
          </p:cNvSpPr>
          <p:nvPr>
            <p:ph type="body" idx="1"/>
          </p:nvPr>
        </p:nvSpPr>
        <p:spPr>
          <a:xfrm>
            <a:off x="537883" y="1735138"/>
            <a:ext cx="5242560" cy="833250"/>
          </a:xfrm>
        </p:spPr>
        <p:txBody>
          <a:bodyPr anchor="b">
            <a:noAutofit/>
          </a:bodyPr>
          <a:lstStyle>
            <a:lvl1pPr marL="0" indent="0" algn="ctr">
              <a:lnSpc>
                <a:spcPts val="32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Content Placeholder 3"/>
          <p:cNvSpPr>
            <a:spLocks noGrp="1"/>
          </p:cNvSpPr>
          <p:nvPr>
            <p:ph sz="half" idx="2"/>
          </p:nvPr>
        </p:nvSpPr>
        <p:spPr>
          <a:xfrm>
            <a:off x="537883" y="2590800"/>
            <a:ext cx="524256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5" name="Text Placeholder 4"/>
          <p:cNvSpPr>
            <a:spLocks noGrp="1"/>
          </p:cNvSpPr>
          <p:nvPr>
            <p:ph type="body" sz="quarter" idx="3"/>
          </p:nvPr>
        </p:nvSpPr>
        <p:spPr>
          <a:xfrm>
            <a:off x="6372660" y="1735138"/>
            <a:ext cx="5242560" cy="833250"/>
          </a:xfrm>
        </p:spPr>
        <p:txBody>
          <a:bodyPr anchor="b">
            <a:noAutofit/>
          </a:bodyPr>
          <a:lstStyle>
            <a:lvl1pPr marL="0" indent="0" algn="ctr">
              <a:lnSpc>
                <a:spcPts val="3200"/>
              </a:lnSpc>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Content Placeholder 5"/>
          <p:cNvSpPr>
            <a:spLocks noGrp="1"/>
          </p:cNvSpPr>
          <p:nvPr>
            <p:ph sz="quarter" idx="4"/>
          </p:nvPr>
        </p:nvSpPr>
        <p:spPr>
          <a:xfrm>
            <a:off x="6372660" y="2590800"/>
            <a:ext cx="524256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12" name="Date Placeholder 6"/>
          <p:cNvSpPr>
            <a:spLocks noGrp="1"/>
          </p:cNvSpPr>
          <p:nvPr>
            <p:ph type="dt" sz="half" idx="10"/>
          </p:nvPr>
        </p:nvSpPr>
        <p:spPr/>
        <p:txBody>
          <a:bodyPr/>
          <a:lstStyle>
            <a:lvl1pPr>
              <a:defRPr/>
            </a:lvl1pPr>
          </a:lstStyle>
          <a:p>
            <a:pPr>
              <a:defRPr/>
            </a:pPr>
            <a:fld id="{798503DE-82CD-4593-8F4A-6F97E29A0EE4}" type="datetimeFigureOut">
              <a:rPr lang="es-ES_tradnl" altLang="es-MX"/>
              <a:pPr>
                <a:defRPr/>
              </a:pPr>
              <a:t>16/02/2021</a:t>
            </a:fld>
            <a:endParaRPr lang="es-ES_tradnl" altLang="es-MX"/>
          </a:p>
        </p:txBody>
      </p:sp>
      <p:sp>
        <p:nvSpPr>
          <p:cNvPr id="13" name="Footer Placeholder 7"/>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4" name="Slide Number Placeholder 8"/>
          <p:cNvSpPr>
            <a:spLocks noGrp="1"/>
          </p:cNvSpPr>
          <p:nvPr>
            <p:ph type="sldNum" sz="quarter" idx="12"/>
          </p:nvPr>
        </p:nvSpPr>
        <p:spPr/>
        <p:txBody>
          <a:bodyPr/>
          <a:lstStyle>
            <a:lvl1pPr>
              <a:defRPr smtClean="0"/>
            </a:lvl1pPr>
          </a:lstStyle>
          <a:p>
            <a:pPr>
              <a:defRPr/>
            </a:pPr>
            <a:fld id="{DA3467C3-F814-4DAC-B0EC-460CAF22E949}" type="slidenum">
              <a:rPr lang="es-ES_tradnl" altLang="es-MX"/>
              <a:pPr>
                <a:defRPr/>
              </a:pPr>
              <a:t>‹Nº›</a:t>
            </a:fld>
            <a:endParaRPr lang="es-ES_tradnl" altLang="es-MX"/>
          </a:p>
        </p:txBody>
      </p:sp>
    </p:spTree>
    <p:extLst>
      <p:ext uri="{BB962C8B-B14F-4D97-AF65-F5344CB8AC3E}">
        <p14:creationId xmlns:p14="http://schemas.microsoft.com/office/powerpoint/2010/main" val="38676036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 name="Rectangle 5"/>
          <p:cNvSpPr/>
          <p:nvPr/>
        </p:nvSpPr>
        <p:spPr>
          <a:xfrm>
            <a:off x="378885" y="455614"/>
            <a:ext cx="11432116" cy="1133475"/>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nvGrpSpPr>
          <p:cNvPr id="4" name="Group 6"/>
          <p:cNvGrpSpPr>
            <a:grpSpLocks/>
          </p:cNvGrpSpPr>
          <p:nvPr/>
        </p:nvGrpSpPr>
        <p:grpSpPr bwMode="auto">
          <a:xfrm>
            <a:off x="378885" y="1577976"/>
            <a:ext cx="11434233" cy="136525"/>
            <a:chOff x="284163" y="1577847"/>
            <a:chExt cx="8576373" cy="137411"/>
          </a:xfrm>
        </p:grpSpPr>
        <p:sp>
          <p:nvSpPr>
            <p:cNvPr id="5" name="Rectangle 7"/>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6" name="Rectangle 8"/>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9"/>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p:txBody>
          <a:bodyPr/>
          <a:lstStyle/>
          <a:p>
            <a:r>
              <a:rPr lang="en-US" smtClean="0"/>
              <a:t>Clic para editar título</a:t>
            </a:r>
            <a:endParaRPr/>
          </a:p>
        </p:txBody>
      </p:sp>
      <p:sp>
        <p:nvSpPr>
          <p:cNvPr id="8" name="Date Placeholder 2"/>
          <p:cNvSpPr>
            <a:spLocks noGrp="1"/>
          </p:cNvSpPr>
          <p:nvPr>
            <p:ph type="dt" sz="half" idx="10"/>
          </p:nvPr>
        </p:nvSpPr>
        <p:spPr/>
        <p:txBody>
          <a:bodyPr/>
          <a:lstStyle>
            <a:lvl1pPr>
              <a:defRPr/>
            </a:lvl1pPr>
          </a:lstStyle>
          <a:p>
            <a:pPr>
              <a:defRPr/>
            </a:pPr>
            <a:fld id="{A511F5FA-37C8-4DA9-AD63-BBFD05D61B13}" type="datetimeFigureOut">
              <a:rPr lang="es-ES_tradnl" altLang="es-MX"/>
              <a:pPr>
                <a:defRPr/>
              </a:pPr>
              <a:t>16/02/2021</a:t>
            </a:fld>
            <a:endParaRPr lang="es-ES_tradnl" altLang="es-MX"/>
          </a:p>
        </p:txBody>
      </p:sp>
      <p:sp>
        <p:nvSpPr>
          <p:cNvPr id="9" name="Footer Placeholder 3"/>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0" name="Slide Number Placeholder 4"/>
          <p:cNvSpPr>
            <a:spLocks noGrp="1"/>
          </p:cNvSpPr>
          <p:nvPr>
            <p:ph type="sldNum" sz="quarter" idx="12"/>
          </p:nvPr>
        </p:nvSpPr>
        <p:spPr/>
        <p:txBody>
          <a:bodyPr/>
          <a:lstStyle>
            <a:lvl1pPr>
              <a:defRPr smtClean="0"/>
            </a:lvl1pPr>
          </a:lstStyle>
          <a:p>
            <a:pPr>
              <a:defRPr/>
            </a:pPr>
            <a:fld id="{5617F249-1F3E-4717-8302-5B524B78B996}" type="slidenum">
              <a:rPr lang="es-ES_tradnl" altLang="es-MX"/>
              <a:pPr>
                <a:defRPr/>
              </a:pPr>
              <a:t>‹Nº›</a:t>
            </a:fld>
            <a:endParaRPr lang="es-ES_tradnl" altLang="es-MX"/>
          </a:p>
        </p:txBody>
      </p:sp>
    </p:spTree>
    <p:extLst>
      <p:ext uri="{BB962C8B-B14F-4D97-AF65-F5344CB8AC3E}">
        <p14:creationId xmlns:p14="http://schemas.microsoft.com/office/powerpoint/2010/main" val="27030051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grpSp>
        <p:nvGrpSpPr>
          <p:cNvPr id="2" name="Group 4"/>
          <p:cNvGrpSpPr>
            <a:grpSpLocks/>
          </p:cNvGrpSpPr>
          <p:nvPr/>
        </p:nvGrpSpPr>
        <p:grpSpPr bwMode="auto">
          <a:xfrm>
            <a:off x="378885" y="452438"/>
            <a:ext cx="11434233" cy="138112"/>
            <a:chOff x="284163" y="1577847"/>
            <a:chExt cx="8576373" cy="137411"/>
          </a:xfrm>
        </p:grpSpPr>
        <p:sp>
          <p:nvSpPr>
            <p:cNvPr id="3" name="Rectangle 5"/>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4" name="Rectangle 6"/>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5" name="Rectangle 7"/>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6" name="Date Placeholder 1"/>
          <p:cNvSpPr>
            <a:spLocks noGrp="1"/>
          </p:cNvSpPr>
          <p:nvPr>
            <p:ph type="dt" sz="half" idx="10"/>
          </p:nvPr>
        </p:nvSpPr>
        <p:spPr/>
        <p:txBody>
          <a:bodyPr/>
          <a:lstStyle>
            <a:lvl1pPr>
              <a:defRPr/>
            </a:lvl1pPr>
          </a:lstStyle>
          <a:p>
            <a:pPr>
              <a:defRPr/>
            </a:pPr>
            <a:fld id="{5AC1846F-DEBA-494A-8231-410F083C374E}" type="datetimeFigureOut">
              <a:rPr lang="es-ES_tradnl" altLang="es-MX"/>
              <a:pPr>
                <a:defRPr/>
              </a:pPr>
              <a:t>16/02/2021</a:t>
            </a:fld>
            <a:endParaRPr lang="es-ES_tradnl" altLang="es-MX"/>
          </a:p>
        </p:txBody>
      </p:sp>
      <p:sp>
        <p:nvSpPr>
          <p:cNvPr id="7" name="Footer Placeholder 2"/>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8" name="Slide Number Placeholder 3"/>
          <p:cNvSpPr>
            <a:spLocks noGrp="1"/>
          </p:cNvSpPr>
          <p:nvPr>
            <p:ph type="sldNum" sz="quarter" idx="12"/>
          </p:nvPr>
        </p:nvSpPr>
        <p:spPr/>
        <p:txBody>
          <a:bodyPr/>
          <a:lstStyle>
            <a:lvl1pPr>
              <a:defRPr smtClean="0"/>
            </a:lvl1pPr>
          </a:lstStyle>
          <a:p>
            <a:pPr>
              <a:defRPr/>
            </a:pPr>
            <a:fld id="{4017EAEE-44B2-49F5-8322-DE29529B1307}" type="slidenum">
              <a:rPr lang="es-ES_tradnl" altLang="es-MX"/>
              <a:pPr>
                <a:defRPr/>
              </a:pPr>
              <a:t>‹Nº›</a:t>
            </a:fld>
            <a:endParaRPr lang="es-ES_tradnl" altLang="es-MX"/>
          </a:p>
        </p:txBody>
      </p:sp>
    </p:spTree>
    <p:extLst>
      <p:ext uri="{BB962C8B-B14F-4D97-AF65-F5344CB8AC3E}">
        <p14:creationId xmlns:p14="http://schemas.microsoft.com/office/powerpoint/2010/main" val="31857182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10"/>
          </p:nvPr>
        </p:nvSpPr>
        <p:spPr/>
        <p:txBody>
          <a:bodyPr/>
          <a:lstStyle/>
          <a:p>
            <a:fld id="{8D2B2310-9770-4313-89C5-7B13E5465659}"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41901562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5" name="Group 7"/>
          <p:cNvGrpSpPr>
            <a:grpSpLocks/>
          </p:cNvGrpSpPr>
          <p:nvPr/>
        </p:nvGrpSpPr>
        <p:grpSpPr bwMode="auto">
          <a:xfrm>
            <a:off x="378885" y="452438"/>
            <a:ext cx="11434233" cy="138112"/>
            <a:chOff x="284163" y="1577847"/>
            <a:chExt cx="8576373" cy="137411"/>
          </a:xfrm>
        </p:grpSpPr>
        <p:sp>
          <p:nvSpPr>
            <p:cNvPr id="6" name="Rectangle 8"/>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9"/>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0"/>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a:xfrm>
            <a:off x="358588" y="1298762"/>
            <a:ext cx="5425440" cy="1162050"/>
          </a:xfrm>
          <a:noFill/>
        </p:spPr>
        <p:txBody>
          <a:bodyPr anchor="b">
            <a:noAutofit/>
          </a:bodyPr>
          <a:lstStyle>
            <a:lvl1pPr algn="ctr">
              <a:defRPr sz="3200" b="1">
                <a:solidFill>
                  <a:schemeClr val="accent2"/>
                </a:solidFill>
              </a:defRPr>
            </a:lvl1pPr>
          </a:lstStyle>
          <a:p>
            <a:r>
              <a:rPr lang="en-US" smtClean="0"/>
              <a:t>Clic para editar título</a:t>
            </a:r>
            <a:endParaRPr/>
          </a:p>
        </p:txBody>
      </p:sp>
      <p:sp>
        <p:nvSpPr>
          <p:cNvPr id="3" name="Content Placeholder 2"/>
          <p:cNvSpPr>
            <a:spLocks noGrp="1"/>
          </p:cNvSpPr>
          <p:nvPr>
            <p:ph idx="1"/>
          </p:nvPr>
        </p:nvSpPr>
        <p:spPr>
          <a:xfrm>
            <a:off x="6378089" y="914401"/>
            <a:ext cx="5425440"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4" name="Text Placeholder 3"/>
          <p:cNvSpPr>
            <a:spLocks noGrp="1"/>
          </p:cNvSpPr>
          <p:nvPr>
            <p:ph type="body" sz="half" idx="2"/>
          </p:nvPr>
        </p:nvSpPr>
        <p:spPr>
          <a:xfrm>
            <a:off x="358588" y="2456329"/>
            <a:ext cx="5425440" cy="318247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9" name="Date Placeholder 4"/>
          <p:cNvSpPr>
            <a:spLocks noGrp="1"/>
          </p:cNvSpPr>
          <p:nvPr>
            <p:ph type="dt" sz="half" idx="10"/>
          </p:nvPr>
        </p:nvSpPr>
        <p:spPr/>
        <p:txBody>
          <a:bodyPr/>
          <a:lstStyle>
            <a:lvl1pPr>
              <a:defRPr/>
            </a:lvl1pPr>
          </a:lstStyle>
          <a:p>
            <a:pPr>
              <a:defRPr/>
            </a:pPr>
            <a:fld id="{3B579EBE-CEAF-454E-B50F-66781BB9F8A3}" type="datetimeFigureOut">
              <a:rPr lang="es-ES_tradnl" altLang="es-MX"/>
              <a:pPr>
                <a:defRPr/>
              </a:pPr>
              <a:t>16/02/2021</a:t>
            </a:fld>
            <a:endParaRPr lang="es-ES_tradnl" altLang="es-MX"/>
          </a:p>
        </p:txBody>
      </p:sp>
      <p:sp>
        <p:nvSpPr>
          <p:cNvPr id="10" name="Footer Placeholder 5"/>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1" name="Slide Number Placeholder 6"/>
          <p:cNvSpPr>
            <a:spLocks noGrp="1"/>
          </p:cNvSpPr>
          <p:nvPr>
            <p:ph type="sldNum" sz="quarter" idx="12"/>
          </p:nvPr>
        </p:nvSpPr>
        <p:spPr/>
        <p:txBody>
          <a:bodyPr/>
          <a:lstStyle>
            <a:lvl1pPr>
              <a:defRPr smtClean="0"/>
            </a:lvl1pPr>
          </a:lstStyle>
          <a:p>
            <a:pPr>
              <a:defRPr/>
            </a:pPr>
            <a:fld id="{AC836252-FCDF-444A-91C2-796B61AFE30B}" type="slidenum">
              <a:rPr lang="es-ES_tradnl" altLang="es-MX"/>
              <a:pPr>
                <a:defRPr/>
              </a:pPr>
              <a:t>‹Nº›</a:t>
            </a:fld>
            <a:endParaRPr lang="es-ES_tradnl" altLang="es-MX"/>
          </a:p>
        </p:txBody>
      </p:sp>
    </p:spTree>
    <p:extLst>
      <p:ext uri="{BB962C8B-B14F-4D97-AF65-F5344CB8AC3E}">
        <p14:creationId xmlns:p14="http://schemas.microsoft.com/office/powerpoint/2010/main" val="243197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5" name="Rectangle 7"/>
          <p:cNvSpPr/>
          <p:nvPr/>
        </p:nvSpPr>
        <p:spPr>
          <a:xfrm>
            <a:off x="378885" y="4802189"/>
            <a:ext cx="11432116" cy="1468437"/>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6" name="Group 8"/>
          <p:cNvGrpSpPr>
            <a:grpSpLocks/>
          </p:cNvGrpSpPr>
          <p:nvPr/>
        </p:nvGrpSpPr>
        <p:grpSpPr bwMode="auto">
          <a:xfrm>
            <a:off x="378885" y="6262688"/>
            <a:ext cx="11434233" cy="138112"/>
            <a:chOff x="284163" y="1759424"/>
            <a:chExt cx="8576373" cy="137411"/>
          </a:xfrm>
        </p:grpSpPr>
        <p:sp>
          <p:nvSpPr>
            <p:cNvPr id="7" name="Rectangle 9"/>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0"/>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9" name="Rectangle 11"/>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a:xfrm>
            <a:off x="484095" y="4800600"/>
            <a:ext cx="11146989" cy="566738"/>
          </a:xfrm>
          <a:noFill/>
        </p:spPr>
        <p:txBody>
          <a:bodyPr anchor="b"/>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 para editar título</a:t>
            </a:r>
            <a:endParaRPr/>
          </a:p>
        </p:txBody>
      </p:sp>
      <p:sp>
        <p:nvSpPr>
          <p:cNvPr id="3" name="Picture Placeholder 2"/>
          <p:cNvSpPr>
            <a:spLocks noGrp="1"/>
          </p:cNvSpPr>
          <p:nvPr>
            <p:ph type="pic" idx="1"/>
          </p:nvPr>
        </p:nvSpPr>
        <p:spPr>
          <a:xfrm>
            <a:off x="378884" y="457199"/>
            <a:ext cx="11436096" cy="435254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Haga clic en el icono para agregar una imagen</a:t>
            </a:r>
            <a:endParaRPr noProof="0"/>
          </a:p>
        </p:txBody>
      </p:sp>
      <p:sp>
        <p:nvSpPr>
          <p:cNvPr id="4" name="Text Placeholder 3"/>
          <p:cNvSpPr>
            <a:spLocks noGrp="1"/>
          </p:cNvSpPr>
          <p:nvPr>
            <p:ph type="body" sz="half" idx="2"/>
          </p:nvPr>
        </p:nvSpPr>
        <p:spPr>
          <a:xfrm>
            <a:off x="558799" y="5367338"/>
            <a:ext cx="11072284"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10" name="Date Placeholder 4"/>
          <p:cNvSpPr>
            <a:spLocks noGrp="1"/>
          </p:cNvSpPr>
          <p:nvPr>
            <p:ph type="dt" sz="half" idx="10"/>
          </p:nvPr>
        </p:nvSpPr>
        <p:spPr/>
        <p:txBody>
          <a:bodyPr/>
          <a:lstStyle>
            <a:lvl1pPr>
              <a:defRPr/>
            </a:lvl1pPr>
          </a:lstStyle>
          <a:p>
            <a:pPr>
              <a:defRPr/>
            </a:pPr>
            <a:fld id="{8D1E1F6F-9756-421B-A639-856DB7450331}" type="datetimeFigureOut">
              <a:rPr lang="es-ES_tradnl" altLang="es-MX"/>
              <a:pPr>
                <a:defRPr/>
              </a:pPr>
              <a:t>16/02/2021</a:t>
            </a:fld>
            <a:endParaRPr lang="es-ES_tradnl" altLang="es-MX"/>
          </a:p>
        </p:txBody>
      </p:sp>
      <p:sp>
        <p:nvSpPr>
          <p:cNvPr id="11" name="Footer Placeholder 5"/>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2" name="Slide Number Placeholder 6"/>
          <p:cNvSpPr>
            <a:spLocks noGrp="1"/>
          </p:cNvSpPr>
          <p:nvPr>
            <p:ph type="sldNum" sz="quarter" idx="12"/>
          </p:nvPr>
        </p:nvSpPr>
        <p:spPr/>
        <p:txBody>
          <a:bodyPr/>
          <a:lstStyle>
            <a:lvl1pPr>
              <a:defRPr smtClean="0"/>
            </a:lvl1pPr>
          </a:lstStyle>
          <a:p>
            <a:pPr>
              <a:defRPr/>
            </a:pPr>
            <a:fld id="{A66EFABC-0BD3-4B33-B971-AF9B47732697}" type="slidenum">
              <a:rPr lang="es-ES_tradnl" altLang="es-MX"/>
              <a:pPr>
                <a:defRPr/>
              </a:pPr>
              <a:t>‹Nº›</a:t>
            </a:fld>
            <a:endParaRPr lang="es-ES_tradnl" altLang="es-MX"/>
          </a:p>
        </p:txBody>
      </p:sp>
    </p:spTree>
    <p:extLst>
      <p:ext uri="{BB962C8B-B14F-4D97-AF65-F5344CB8AC3E}">
        <p14:creationId xmlns:p14="http://schemas.microsoft.com/office/powerpoint/2010/main" val="60680149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n con título, alternativo">
    <p:spTree>
      <p:nvGrpSpPr>
        <p:cNvPr id="1" name=""/>
        <p:cNvGrpSpPr/>
        <p:nvPr/>
      </p:nvGrpSpPr>
      <p:grpSpPr>
        <a:xfrm>
          <a:off x="0" y="0"/>
          <a:ext cx="0" cy="0"/>
          <a:chOff x="0" y="0"/>
          <a:chExt cx="0" cy="0"/>
        </a:xfrm>
      </p:grpSpPr>
      <p:grpSp>
        <p:nvGrpSpPr>
          <p:cNvPr id="5" name="Group 8"/>
          <p:cNvGrpSpPr>
            <a:grpSpLocks/>
          </p:cNvGrpSpPr>
          <p:nvPr/>
        </p:nvGrpSpPr>
        <p:grpSpPr bwMode="auto">
          <a:xfrm>
            <a:off x="378885" y="4279901"/>
            <a:ext cx="11434233" cy="138113"/>
            <a:chOff x="284163" y="1759424"/>
            <a:chExt cx="8576373" cy="137411"/>
          </a:xfrm>
        </p:grpSpPr>
        <p:sp>
          <p:nvSpPr>
            <p:cNvPr id="6" name="Rectangle 9"/>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10"/>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1"/>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a:xfrm>
            <a:off x="484095" y="4778189"/>
            <a:ext cx="11146989" cy="566738"/>
          </a:xfrm>
          <a:noFill/>
        </p:spPr>
        <p:txBody>
          <a:bodyPr anchor="b"/>
          <a:lstStyle>
            <a:lvl1pPr algn="l">
              <a:defRPr sz="2800" b="0">
                <a:solidFill>
                  <a:schemeClr val="accent2"/>
                </a:solidFill>
              </a:defRPr>
            </a:lvl1pPr>
          </a:lstStyle>
          <a:p>
            <a:r>
              <a:rPr lang="en-US" smtClean="0"/>
              <a:t>Clic para editar título</a:t>
            </a:r>
            <a:endParaRPr/>
          </a:p>
        </p:txBody>
      </p:sp>
      <p:sp>
        <p:nvSpPr>
          <p:cNvPr id="3" name="Picture Placeholder 2"/>
          <p:cNvSpPr>
            <a:spLocks noGrp="1"/>
          </p:cNvSpPr>
          <p:nvPr>
            <p:ph type="pic" idx="1"/>
          </p:nvPr>
        </p:nvSpPr>
        <p:spPr>
          <a:xfrm>
            <a:off x="378884" y="457200"/>
            <a:ext cx="11436096" cy="382219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Haga clic en el icono para agregar una imagen</a:t>
            </a:r>
            <a:endParaRPr noProof="0"/>
          </a:p>
        </p:txBody>
      </p:sp>
      <p:sp>
        <p:nvSpPr>
          <p:cNvPr id="4" name="Text Placeholder 3"/>
          <p:cNvSpPr>
            <a:spLocks noGrp="1"/>
          </p:cNvSpPr>
          <p:nvPr>
            <p:ph type="body" sz="half" idx="2"/>
          </p:nvPr>
        </p:nvSpPr>
        <p:spPr>
          <a:xfrm>
            <a:off x="558799" y="5344927"/>
            <a:ext cx="11072284" cy="804862"/>
          </a:xfrm>
          <a:noFill/>
        </p:spPr>
        <p:txBody>
          <a:bodyPr/>
          <a:lstStyle>
            <a:lvl1pPr marL="0" indent="0">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9" name="Date Placeholder 4"/>
          <p:cNvSpPr>
            <a:spLocks noGrp="1"/>
          </p:cNvSpPr>
          <p:nvPr>
            <p:ph type="dt" sz="half" idx="10"/>
          </p:nvPr>
        </p:nvSpPr>
        <p:spPr/>
        <p:txBody>
          <a:bodyPr/>
          <a:lstStyle>
            <a:lvl1pPr>
              <a:defRPr/>
            </a:lvl1pPr>
          </a:lstStyle>
          <a:p>
            <a:pPr>
              <a:defRPr/>
            </a:pPr>
            <a:fld id="{1EA74E3A-F5F1-45FA-BBBF-D8021B848092}" type="datetimeFigureOut">
              <a:rPr lang="es-ES_tradnl" altLang="es-MX"/>
              <a:pPr>
                <a:defRPr/>
              </a:pPr>
              <a:t>16/02/2021</a:t>
            </a:fld>
            <a:endParaRPr lang="es-ES_tradnl" altLang="es-MX"/>
          </a:p>
        </p:txBody>
      </p:sp>
      <p:sp>
        <p:nvSpPr>
          <p:cNvPr id="10" name="Footer Placeholder 5"/>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1" name="Slide Number Placeholder 6"/>
          <p:cNvSpPr>
            <a:spLocks noGrp="1"/>
          </p:cNvSpPr>
          <p:nvPr>
            <p:ph type="sldNum" sz="quarter" idx="12"/>
          </p:nvPr>
        </p:nvSpPr>
        <p:spPr/>
        <p:txBody>
          <a:bodyPr/>
          <a:lstStyle>
            <a:lvl1pPr>
              <a:defRPr smtClean="0"/>
            </a:lvl1pPr>
          </a:lstStyle>
          <a:p>
            <a:pPr>
              <a:defRPr/>
            </a:pPr>
            <a:fld id="{32606EA9-5AE2-4815-8984-74D9E2A18AC6}" type="slidenum">
              <a:rPr lang="es-ES_tradnl" altLang="es-MX"/>
              <a:pPr>
                <a:defRPr/>
              </a:pPr>
              <a:t>‹Nº›</a:t>
            </a:fld>
            <a:endParaRPr lang="es-ES_tradnl" altLang="es-MX"/>
          </a:p>
        </p:txBody>
      </p:sp>
    </p:spTree>
    <p:extLst>
      <p:ext uri="{BB962C8B-B14F-4D97-AF65-F5344CB8AC3E}">
        <p14:creationId xmlns:p14="http://schemas.microsoft.com/office/powerpoint/2010/main" val="12257765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Objetos, imagen y título">
    <p:spTree>
      <p:nvGrpSpPr>
        <p:cNvPr id="1" name=""/>
        <p:cNvGrpSpPr/>
        <p:nvPr/>
      </p:nvGrpSpPr>
      <p:grpSpPr>
        <a:xfrm>
          <a:off x="0" y="0"/>
          <a:ext cx="0" cy="0"/>
          <a:chOff x="0" y="0"/>
          <a:chExt cx="0" cy="0"/>
        </a:xfrm>
      </p:grpSpPr>
      <p:sp>
        <p:nvSpPr>
          <p:cNvPr id="6" name="Rectangle 11"/>
          <p:cNvSpPr/>
          <p:nvPr/>
        </p:nvSpPr>
        <p:spPr>
          <a:xfrm>
            <a:off x="378884" y="4267200"/>
            <a:ext cx="3657600" cy="2120900"/>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7" name="Group 14"/>
          <p:cNvGrpSpPr>
            <a:grpSpLocks/>
          </p:cNvGrpSpPr>
          <p:nvPr/>
        </p:nvGrpSpPr>
        <p:grpSpPr bwMode="auto">
          <a:xfrm>
            <a:off x="378885" y="461964"/>
            <a:ext cx="11434233" cy="136525"/>
            <a:chOff x="284163" y="1759424"/>
            <a:chExt cx="8576373" cy="137411"/>
          </a:xfrm>
        </p:grpSpPr>
        <p:sp>
          <p:nvSpPr>
            <p:cNvPr id="8" name="Rectangle 15"/>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9" name="Rectangle 16"/>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10" name="Rectangle 17"/>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3" name="Content Placeholder 2"/>
          <p:cNvSpPr>
            <a:spLocks noGrp="1"/>
          </p:cNvSpPr>
          <p:nvPr>
            <p:ph idx="1"/>
          </p:nvPr>
        </p:nvSpPr>
        <p:spPr>
          <a:xfrm>
            <a:off x="4876801" y="914401"/>
            <a:ext cx="6926729" cy="5211763"/>
          </a:xfrm>
        </p:spPr>
        <p:txBody>
          <a:bodyPr>
            <a:normAutofit/>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4" name="Text Placeholder 3"/>
          <p:cNvSpPr>
            <a:spLocks noGrp="1"/>
          </p:cNvSpPr>
          <p:nvPr>
            <p:ph type="body" sz="half" idx="2"/>
          </p:nvPr>
        </p:nvSpPr>
        <p:spPr>
          <a:xfrm>
            <a:off x="558802" y="4953001"/>
            <a:ext cx="3296023" cy="1246094"/>
          </a:xfrm>
        </p:spPr>
        <p:txBody>
          <a:bodyPr>
            <a:normAutofit/>
          </a:bodyPr>
          <a:lstStyle>
            <a:lvl1pPr marL="0" indent="0" algn="l">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2" name="Title 1"/>
          <p:cNvSpPr>
            <a:spLocks noGrp="1"/>
          </p:cNvSpPr>
          <p:nvPr>
            <p:ph type="title"/>
          </p:nvPr>
        </p:nvSpPr>
        <p:spPr>
          <a:xfrm>
            <a:off x="547686" y="4419600"/>
            <a:ext cx="3300527" cy="510988"/>
          </a:xfrm>
          <a:noFill/>
        </p:spPr>
        <p:txBody>
          <a:bodyPr anchor="b"/>
          <a:lstStyle>
            <a:lvl1pPr algn="l">
              <a:defRPr sz="2000" b="1">
                <a:solidFill>
                  <a:schemeClr val="bg1"/>
                </a:solidFill>
              </a:defRPr>
            </a:lvl1pPr>
          </a:lstStyle>
          <a:p>
            <a:r>
              <a:rPr lang="en-US" smtClean="0"/>
              <a:t>Clic para editar título</a:t>
            </a:r>
            <a:endParaRPr/>
          </a:p>
        </p:txBody>
      </p:sp>
      <p:sp>
        <p:nvSpPr>
          <p:cNvPr id="14" name="Picture Placeholder 13"/>
          <p:cNvSpPr>
            <a:spLocks noGrp="1"/>
          </p:cNvSpPr>
          <p:nvPr>
            <p:ph type="pic" sz="quarter" idx="13"/>
          </p:nvPr>
        </p:nvSpPr>
        <p:spPr>
          <a:xfrm>
            <a:off x="378885" y="594360"/>
            <a:ext cx="3657600" cy="3675888"/>
          </a:xfrm>
        </p:spPr>
        <p:txBody>
          <a:bodyPr rtlCol="0">
            <a:normAutofit/>
          </a:bodyPr>
          <a:lstStyle>
            <a:lvl1pPr>
              <a:buNone/>
              <a:defRPr/>
            </a:lvl1pPr>
          </a:lstStyle>
          <a:p>
            <a:pPr lvl="0"/>
            <a:r>
              <a:rPr lang="en-US" noProof="0" smtClean="0"/>
              <a:t>Haga clic en el icono para agregar una imagen</a:t>
            </a:r>
            <a:endParaRPr noProof="0"/>
          </a:p>
        </p:txBody>
      </p:sp>
      <p:sp>
        <p:nvSpPr>
          <p:cNvPr id="11" name="Date Placeholder 4"/>
          <p:cNvSpPr>
            <a:spLocks noGrp="1"/>
          </p:cNvSpPr>
          <p:nvPr>
            <p:ph type="dt" sz="half" idx="14"/>
          </p:nvPr>
        </p:nvSpPr>
        <p:spPr/>
        <p:txBody>
          <a:bodyPr/>
          <a:lstStyle>
            <a:lvl1pPr>
              <a:defRPr/>
            </a:lvl1pPr>
          </a:lstStyle>
          <a:p>
            <a:pPr>
              <a:defRPr/>
            </a:pPr>
            <a:fld id="{301D5464-2AC9-46A2-A0FA-3D568747B41B}" type="datetimeFigureOut">
              <a:rPr lang="es-ES_tradnl" altLang="es-MX"/>
              <a:pPr>
                <a:defRPr/>
              </a:pPr>
              <a:t>16/02/2021</a:t>
            </a:fld>
            <a:endParaRPr lang="es-ES_tradnl" altLang="es-MX"/>
          </a:p>
        </p:txBody>
      </p:sp>
      <p:sp>
        <p:nvSpPr>
          <p:cNvPr id="12" name="Footer Placeholder 5"/>
          <p:cNvSpPr>
            <a:spLocks noGrp="1"/>
          </p:cNvSpPr>
          <p:nvPr>
            <p:ph type="ftr" sz="quarter" idx="15"/>
          </p:nvPr>
        </p:nvSpPr>
        <p:spPr/>
        <p:txBody>
          <a:bodyPr/>
          <a:lstStyle>
            <a:lvl1pPr>
              <a:defRPr/>
            </a:lvl1pPr>
          </a:lstStyle>
          <a:p>
            <a:pPr>
              <a:defRPr/>
            </a:pPr>
            <a:endParaRPr lang="es-ES_tradnl">
              <a:solidFill>
                <a:prstClr val="white">
                  <a:lumMod val="65000"/>
                </a:prstClr>
              </a:solidFill>
            </a:endParaRPr>
          </a:p>
        </p:txBody>
      </p:sp>
      <p:sp>
        <p:nvSpPr>
          <p:cNvPr id="13" name="Slide Number Placeholder 6"/>
          <p:cNvSpPr>
            <a:spLocks noGrp="1"/>
          </p:cNvSpPr>
          <p:nvPr>
            <p:ph type="sldNum" sz="quarter" idx="16"/>
          </p:nvPr>
        </p:nvSpPr>
        <p:spPr/>
        <p:txBody>
          <a:bodyPr/>
          <a:lstStyle>
            <a:lvl1pPr>
              <a:defRPr smtClean="0"/>
            </a:lvl1pPr>
          </a:lstStyle>
          <a:p>
            <a:pPr>
              <a:defRPr/>
            </a:pPr>
            <a:fld id="{25B023F4-E988-43E6-850C-F343540EEE36}" type="slidenum">
              <a:rPr lang="es-ES_tradnl" altLang="es-MX"/>
              <a:pPr>
                <a:defRPr/>
              </a:pPr>
              <a:t>‹Nº›</a:t>
            </a:fld>
            <a:endParaRPr lang="es-ES_tradnl" altLang="es-MX"/>
          </a:p>
        </p:txBody>
      </p:sp>
    </p:spTree>
    <p:extLst>
      <p:ext uri="{BB962C8B-B14F-4D97-AF65-F5344CB8AC3E}">
        <p14:creationId xmlns:p14="http://schemas.microsoft.com/office/powerpoint/2010/main" val="168940625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3 imágenes con título">
    <p:spTree>
      <p:nvGrpSpPr>
        <p:cNvPr id="1" name=""/>
        <p:cNvGrpSpPr/>
        <p:nvPr/>
      </p:nvGrpSpPr>
      <p:grpSpPr>
        <a:xfrm>
          <a:off x="0" y="0"/>
          <a:ext cx="0" cy="0"/>
          <a:chOff x="0" y="0"/>
          <a:chExt cx="0" cy="0"/>
        </a:xfrm>
      </p:grpSpPr>
      <p:sp>
        <p:nvSpPr>
          <p:cNvPr id="7" name="Rectangle 7"/>
          <p:cNvSpPr/>
          <p:nvPr/>
        </p:nvSpPr>
        <p:spPr>
          <a:xfrm>
            <a:off x="4028018" y="4802189"/>
            <a:ext cx="7782983" cy="1468437"/>
          </a:xfrm>
          <a:prstGeom prst="rect">
            <a:avLst/>
          </a:prstGeom>
          <a:solidFill>
            <a:schemeClr val="tx1">
              <a:lumMod val="85000"/>
              <a:lumOff val="15000"/>
              <a:alpha val="85000"/>
            </a:schemeClr>
          </a:solidFill>
        </p:spPr>
        <p:txBody>
          <a:bodyPr rIns="182880" bIns="365760" anchor="b">
            <a:normAutofit/>
          </a:bodyPr>
          <a:lstStyle/>
          <a:p>
            <a:pPr>
              <a:spcBef>
                <a:spcPct val="0"/>
              </a:spcBef>
              <a:defRPr/>
            </a:pPr>
            <a:endParaRPr sz="4200">
              <a:solidFill>
                <a:prstClr val="white"/>
              </a:solidFill>
              <a:latin typeface="Corbel"/>
              <a:ea typeface="ＭＳ Ｐゴシック" panose="020B0600070205080204" pitchFamily="34" charset="-128"/>
            </a:endParaRPr>
          </a:p>
        </p:txBody>
      </p:sp>
      <p:grpSp>
        <p:nvGrpSpPr>
          <p:cNvPr id="8" name="Group 8"/>
          <p:cNvGrpSpPr>
            <a:grpSpLocks/>
          </p:cNvGrpSpPr>
          <p:nvPr/>
        </p:nvGrpSpPr>
        <p:grpSpPr bwMode="auto">
          <a:xfrm>
            <a:off x="378885" y="6262688"/>
            <a:ext cx="11434233" cy="138112"/>
            <a:chOff x="284163" y="1759424"/>
            <a:chExt cx="8576373" cy="137411"/>
          </a:xfrm>
        </p:grpSpPr>
        <p:sp>
          <p:nvSpPr>
            <p:cNvPr id="9" name="Rectangle 9"/>
            <p:cNvSpPr/>
            <p:nvPr/>
          </p:nvSpPr>
          <p:spPr>
            <a:xfrm>
              <a:off x="284163" y="1759424"/>
              <a:ext cx="2743423"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10" name="Rectangle 10"/>
            <p:cNvSpPr/>
            <p:nvPr/>
          </p:nvSpPr>
          <p:spPr>
            <a:xfrm>
              <a:off x="3025998" y="1759424"/>
              <a:ext cx="160033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11" name="Rectangle 11"/>
            <p:cNvSpPr/>
            <p:nvPr/>
          </p:nvSpPr>
          <p:spPr>
            <a:xfrm>
              <a:off x="4626328" y="1759424"/>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a:xfrm>
            <a:off x="4042215" y="4800600"/>
            <a:ext cx="7588868" cy="566738"/>
          </a:xfrm>
          <a:noFill/>
        </p:spPr>
        <p:txBody>
          <a:bodyPr anchor="b"/>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 para editar título</a:t>
            </a:r>
            <a:endParaRPr/>
          </a:p>
        </p:txBody>
      </p:sp>
      <p:sp>
        <p:nvSpPr>
          <p:cNvPr id="3" name="Picture Placeholder 2"/>
          <p:cNvSpPr>
            <a:spLocks noGrp="1"/>
          </p:cNvSpPr>
          <p:nvPr>
            <p:ph type="pic" idx="1"/>
          </p:nvPr>
        </p:nvSpPr>
        <p:spPr>
          <a:xfrm>
            <a:off x="4028019" y="457199"/>
            <a:ext cx="7778496" cy="4352544"/>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Haga clic en el icono para agregar una imagen</a:t>
            </a:r>
            <a:endParaRPr noProof="0"/>
          </a:p>
        </p:txBody>
      </p:sp>
      <p:sp>
        <p:nvSpPr>
          <p:cNvPr id="4" name="Text Placeholder 3"/>
          <p:cNvSpPr>
            <a:spLocks noGrp="1"/>
          </p:cNvSpPr>
          <p:nvPr>
            <p:ph type="body" sz="half" idx="2"/>
          </p:nvPr>
        </p:nvSpPr>
        <p:spPr>
          <a:xfrm>
            <a:off x="4093074" y="5367338"/>
            <a:ext cx="7538009" cy="804862"/>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13" name="Picture Placeholder 2"/>
          <p:cNvSpPr>
            <a:spLocks noGrp="1"/>
          </p:cNvSpPr>
          <p:nvPr>
            <p:ph type="pic" idx="13"/>
          </p:nvPr>
        </p:nvSpPr>
        <p:spPr>
          <a:xfrm>
            <a:off x="378886" y="457200"/>
            <a:ext cx="3649133" cy="2907792"/>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Haga clic en el icono para agregar una imagen</a:t>
            </a:r>
            <a:endParaRPr noProof="0"/>
          </a:p>
        </p:txBody>
      </p:sp>
      <p:sp>
        <p:nvSpPr>
          <p:cNvPr id="14" name="Picture Placeholder 2"/>
          <p:cNvSpPr>
            <a:spLocks noGrp="1"/>
          </p:cNvSpPr>
          <p:nvPr>
            <p:ph type="pic" idx="14"/>
          </p:nvPr>
        </p:nvSpPr>
        <p:spPr>
          <a:xfrm>
            <a:off x="378886" y="3364992"/>
            <a:ext cx="3649133" cy="2898648"/>
          </a:xfrm>
        </p:spPr>
        <p:txBody>
          <a:bodyPr rtlCol="0">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Haga clic en el icono para agregar una imagen</a:t>
            </a:r>
            <a:endParaRPr noProof="0"/>
          </a:p>
        </p:txBody>
      </p:sp>
      <p:sp>
        <p:nvSpPr>
          <p:cNvPr id="12" name="Date Placeholder 4"/>
          <p:cNvSpPr>
            <a:spLocks noGrp="1"/>
          </p:cNvSpPr>
          <p:nvPr>
            <p:ph type="dt" sz="half" idx="15"/>
          </p:nvPr>
        </p:nvSpPr>
        <p:spPr/>
        <p:txBody>
          <a:bodyPr/>
          <a:lstStyle>
            <a:lvl1pPr>
              <a:defRPr/>
            </a:lvl1pPr>
          </a:lstStyle>
          <a:p>
            <a:pPr>
              <a:defRPr/>
            </a:pPr>
            <a:fld id="{A4AFDACA-6243-4900-899D-411DCF7442F9}" type="datetimeFigureOut">
              <a:rPr lang="es-ES_tradnl" altLang="es-MX"/>
              <a:pPr>
                <a:defRPr/>
              </a:pPr>
              <a:t>16/02/2021</a:t>
            </a:fld>
            <a:endParaRPr lang="es-ES_tradnl" altLang="es-MX"/>
          </a:p>
        </p:txBody>
      </p:sp>
      <p:sp>
        <p:nvSpPr>
          <p:cNvPr id="15" name="Footer Placeholder 5"/>
          <p:cNvSpPr>
            <a:spLocks noGrp="1"/>
          </p:cNvSpPr>
          <p:nvPr>
            <p:ph type="ftr" sz="quarter" idx="16"/>
          </p:nvPr>
        </p:nvSpPr>
        <p:spPr/>
        <p:txBody>
          <a:bodyPr/>
          <a:lstStyle>
            <a:lvl1pPr>
              <a:defRPr/>
            </a:lvl1pPr>
          </a:lstStyle>
          <a:p>
            <a:pPr>
              <a:defRPr/>
            </a:pPr>
            <a:endParaRPr lang="es-ES_tradnl">
              <a:solidFill>
                <a:prstClr val="white">
                  <a:lumMod val="65000"/>
                </a:prstClr>
              </a:solidFill>
            </a:endParaRPr>
          </a:p>
        </p:txBody>
      </p:sp>
      <p:sp>
        <p:nvSpPr>
          <p:cNvPr id="16" name="Slide Number Placeholder 6"/>
          <p:cNvSpPr>
            <a:spLocks noGrp="1"/>
          </p:cNvSpPr>
          <p:nvPr>
            <p:ph type="sldNum" sz="quarter" idx="17"/>
          </p:nvPr>
        </p:nvSpPr>
        <p:spPr/>
        <p:txBody>
          <a:bodyPr/>
          <a:lstStyle>
            <a:lvl1pPr>
              <a:defRPr smtClean="0"/>
            </a:lvl1pPr>
          </a:lstStyle>
          <a:p>
            <a:pPr>
              <a:defRPr/>
            </a:pPr>
            <a:fld id="{7CC64450-9DEB-483C-ACBD-DE164DED1E7D}" type="slidenum">
              <a:rPr lang="es-ES_tradnl" altLang="es-MX"/>
              <a:pPr>
                <a:defRPr/>
              </a:pPr>
              <a:t>‹Nº›</a:t>
            </a:fld>
            <a:endParaRPr lang="es-ES_tradnl" altLang="es-MX"/>
          </a:p>
        </p:txBody>
      </p:sp>
    </p:spTree>
    <p:extLst>
      <p:ext uri="{BB962C8B-B14F-4D97-AF65-F5344CB8AC3E}">
        <p14:creationId xmlns:p14="http://schemas.microsoft.com/office/powerpoint/2010/main" val="33958163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4" name="Rectangle 6"/>
          <p:cNvSpPr/>
          <p:nvPr/>
        </p:nvSpPr>
        <p:spPr>
          <a:xfrm>
            <a:off x="378885" y="455614"/>
            <a:ext cx="11432116" cy="1133475"/>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nvGrpSpPr>
          <p:cNvPr id="5" name="Group 7"/>
          <p:cNvGrpSpPr>
            <a:grpSpLocks/>
          </p:cNvGrpSpPr>
          <p:nvPr/>
        </p:nvGrpSpPr>
        <p:grpSpPr bwMode="auto">
          <a:xfrm>
            <a:off x="378885" y="1577976"/>
            <a:ext cx="11434233" cy="136525"/>
            <a:chOff x="284163" y="1577847"/>
            <a:chExt cx="8576373" cy="137411"/>
          </a:xfrm>
        </p:grpSpPr>
        <p:sp>
          <p:nvSpPr>
            <p:cNvPr id="6" name="Rectangle 8"/>
            <p:cNvSpPr/>
            <p:nvPr/>
          </p:nvSpPr>
          <p:spPr>
            <a:xfrm>
              <a:off x="284163" y="1577847"/>
              <a:ext cx="160033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9"/>
            <p:cNvSpPr/>
            <p:nvPr/>
          </p:nvSpPr>
          <p:spPr>
            <a:xfrm>
              <a:off x="1884493" y="1577847"/>
              <a:ext cx="2743423"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0"/>
            <p:cNvSpPr/>
            <p:nvPr/>
          </p:nvSpPr>
          <p:spPr>
            <a:xfrm>
              <a:off x="4626328" y="1577847"/>
              <a:ext cx="4234208"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Title 1"/>
          <p:cNvSpPr>
            <a:spLocks noGrp="1"/>
          </p:cNvSpPr>
          <p:nvPr>
            <p:ph type="title"/>
          </p:nvPr>
        </p:nvSpPr>
        <p:spPr/>
        <p:txBody>
          <a:bodyPr/>
          <a:lstStyle/>
          <a:p>
            <a:r>
              <a:rPr lang="en-US" smtClean="0"/>
              <a:t>Clic para editar título</a:t>
            </a:r>
            <a:endParaRPr/>
          </a:p>
        </p:txBody>
      </p:sp>
      <p:sp>
        <p:nvSpPr>
          <p:cNvPr id="3" name="Vertical Text Placeholder 2"/>
          <p:cNvSpPr>
            <a:spLocks noGrp="1"/>
          </p:cNvSpPr>
          <p:nvPr>
            <p:ph type="body" orient="vert" idx="1"/>
          </p:nvPr>
        </p:nvSpPr>
        <p:spPr>
          <a:xfrm>
            <a:off x="378885" y="2133600"/>
            <a:ext cx="11432116" cy="4013200"/>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9" name="Date Placeholder 3"/>
          <p:cNvSpPr>
            <a:spLocks noGrp="1"/>
          </p:cNvSpPr>
          <p:nvPr>
            <p:ph type="dt" sz="half" idx="10"/>
          </p:nvPr>
        </p:nvSpPr>
        <p:spPr/>
        <p:txBody>
          <a:bodyPr/>
          <a:lstStyle>
            <a:lvl1pPr>
              <a:defRPr/>
            </a:lvl1pPr>
          </a:lstStyle>
          <a:p>
            <a:pPr>
              <a:defRPr/>
            </a:pPr>
            <a:fld id="{FD543794-20EC-47DE-BBBC-822A9968F6F4}" type="datetimeFigureOut">
              <a:rPr lang="es-ES_tradnl" altLang="es-MX"/>
              <a:pPr>
                <a:defRPr/>
              </a:pPr>
              <a:t>16/02/2021</a:t>
            </a:fld>
            <a:endParaRPr lang="es-ES_tradnl" altLang="es-MX"/>
          </a:p>
        </p:txBody>
      </p:sp>
      <p:sp>
        <p:nvSpPr>
          <p:cNvPr id="10" name="Footer Placeholder 4"/>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1" name="Slide Number Placeholder 5"/>
          <p:cNvSpPr>
            <a:spLocks noGrp="1"/>
          </p:cNvSpPr>
          <p:nvPr>
            <p:ph type="sldNum" sz="quarter" idx="12"/>
          </p:nvPr>
        </p:nvSpPr>
        <p:spPr/>
        <p:txBody>
          <a:bodyPr/>
          <a:lstStyle>
            <a:lvl1pPr>
              <a:defRPr smtClean="0"/>
            </a:lvl1pPr>
          </a:lstStyle>
          <a:p>
            <a:pPr>
              <a:defRPr/>
            </a:pPr>
            <a:fld id="{824EACD3-83F5-4D9D-8C18-3EDE8B2E6D27}" type="slidenum">
              <a:rPr lang="es-ES_tradnl" altLang="es-MX"/>
              <a:pPr>
                <a:defRPr/>
              </a:pPr>
              <a:t>‹Nº›</a:t>
            </a:fld>
            <a:endParaRPr lang="es-ES_tradnl" altLang="es-MX"/>
          </a:p>
        </p:txBody>
      </p:sp>
    </p:spTree>
    <p:extLst>
      <p:ext uri="{BB962C8B-B14F-4D97-AF65-F5344CB8AC3E}">
        <p14:creationId xmlns:p14="http://schemas.microsoft.com/office/powerpoint/2010/main" val="174484407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4" name="Rectangle 6"/>
          <p:cNvSpPr/>
          <p:nvPr/>
        </p:nvSpPr>
        <p:spPr>
          <a:xfrm rot="5400000">
            <a:off x="8074555" y="2667530"/>
            <a:ext cx="5934075" cy="151341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nvGrpSpPr>
          <p:cNvPr id="5" name="Group 7"/>
          <p:cNvGrpSpPr>
            <a:grpSpLocks/>
          </p:cNvGrpSpPr>
          <p:nvPr/>
        </p:nvGrpSpPr>
        <p:grpSpPr bwMode="auto">
          <a:xfrm rot="5400000">
            <a:off x="7200372" y="3332163"/>
            <a:ext cx="5934075" cy="184151"/>
            <a:chOff x="284163" y="1577847"/>
            <a:chExt cx="8576373" cy="137411"/>
          </a:xfrm>
        </p:grpSpPr>
        <p:sp>
          <p:nvSpPr>
            <p:cNvPr id="6" name="Rectangle 8"/>
            <p:cNvSpPr/>
            <p:nvPr/>
          </p:nvSpPr>
          <p:spPr>
            <a:xfrm>
              <a:off x="281870" y="1579427"/>
              <a:ext cx="1599179" cy="13741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7" name="Rectangle 9"/>
            <p:cNvSpPr/>
            <p:nvPr/>
          </p:nvSpPr>
          <p:spPr>
            <a:xfrm>
              <a:off x="1883343" y="1579427"/>
              <a:ext cx="2741777" cy="1374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sp>
          <p:nvSpPr>
            <p:cNvPr id="8" name="Rectangle 10"/>
            <p:cNvSpPr/>
            <p:nvPr/>
          </p:nvSpPr>
          <p:spPr>
            <a:xfrm>
              <a:off x="4625120" y="1579427"/>
              <a:ext cx="4233122" cy="13741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57200">
                <a:defRPr/>
              </a:pPr>
              <a:endParaRPr sz="1800">
                <a:solidFill>
                  <a:prstClr val="white"/>
                </a:solidFill>
              </a:endParaRPr>
            </a:p>
          </p:txBody>
        </p:sp>
      </p:grpSp>
      <p:sp>
        <p:nvSpPr>
          <p:cNvPr id="2" name="Vertical Title 1"/>
          <p:cNvSpPr>
            <a:spLocks noGrp="1"/>
          </p:cNvSpPr>
          <p:nvPr>
            <p:ph type="title" orient="vert"/>
          </p:nvPr>
        </p:nvSpPr>
        <p:spPr>
          <a:xfrm>
            <a:off x="10260165" y="473076"/>
            <a:ext cx="1292352" cy="5921375"/>
          </a:xfrm>
        </p:spPr>
        <p:txBody>
          <a:bodyPr vert="eaVert"/>
          <a:lstStyle>
            <a:lvl1pPr algn="l">
              <a:defRPr sz="3400"/>
            </a:lvl1pPr>
          </a:lstStyle>
          <a:p>
            <a:r>
              <a:rPr lang="en-US" smtClean="0"/>
              <a:t>Clic para editar título</a:t>
            </a:r>
            <a:endParaRPr/>
          </a:p>
        </p:txBody>
      </p:sp>
      <p:sp>
        <p:nvSpPr>
          <p:cNvPr id="3" name="Vertical Text Placeholder 2"/>
          <p:cNvSpPr>
            <a:spLocks noGrp="1"/>
          </p:cNvSpPr>
          <p:nvPr>
            <p:ph type="body" orient="vert" idx="1"/>
          </p:nvPr>
        </p:nvSpPr>
        <p:spPr>
          <a:xfrm>
            <a:off x="378885" y="457200"/>
            <a:ext cx="8663516" cy="5937250"/>
          </a:xfrm>
        </p:spPr>
        <p:txBody>
          <a:bodyPr vert="eaVert"/>
          <a:lstStyle>
            <a:lvl5pPr algn="l">
              <a:defRPr/>
            </a:lvl5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a:p>
        </p:txBody>
      </p:sp>
      <p:sp>
        <p:nvSpPr>
          <p:cNvPr id="9" name="Date Placeholder 3"/>
          <p:cNvSpPr>
            <a:spLocks noGrp="1"/>
          </p:cNvSpPr>
          <p:nvPr>
            <p:ph type="dt" sz="half" idx="10"/>
          </p:nvPr>
        </p:nvSpPr>
        <p:spPr/>
        <p:txBody>
          <a:bodyPr/>
          <a:lstStyle>
            <a:lvl1pPr>
              <a:defRPr/>
            </a:lvl1pPr>
          </a:lstStyle>
          <a:p>
            <a:pPr>
              <a:defRPr/>
            </a:pPr>
            <a:fld id="{0E2FC493-3F30-4BC1-955C-39562D4F52F4}" type="datetimeFigureOut">
              <a:rPr lang="es-ES_tradnl" altLang="es-MX"/>
              <a:pPr>
                <a:defRPr/>
              </a:pPr>
              <a:t>16/02/2021</a:t>
            </a:fld>
            <a:endParaRPr lang="es-ES_tradnl" altLang="es-MX"/>
          </a:p>
        </p:txBody>
      </p:sp>
      <p:sp>
        <p:nvSpPr>
          <p:cNvPr id="10" name="Footer Placeholder 4"/>
          <p:cNvSpPr>
            <a:spLocks noGrp="1"/>
          </p:cNvSpPr>
          <p:nvPr>
            <p:ph type="ftr" sz="quarter" idx="11"/>
          </p:nvPr>
        </p:nvSpPr>
        <p:spPr/>
        <p:txBody>
          <a:bodyPr/>
          <a:lstStyle>
            <a:lvl1pPr>
              <a:defRPr/>
            </a:lvl1pPr>
          </a:lstStyle>
          <a:p>
            <a:pPr>
              <a:defRPr/>
            </a:pPr>
            <a:endParaRPr lang="es-ES_tradnl">
              <a:solidFill>
                <a:prstClr val="white">
                  <a:lumMod val="65000"/>
                </a:prstClr>
              </a:solidFill>
            </a:endParaRPr>
          </a:p>
        </p:txBody>
      </p:sp>
      <p:sp>
        <p:nvSpPr>
          <p:cNvPr id="11" name="Slide Number Placeholder 5"/>
          <p:cNvSpPr>
            <a:spLocks noGrp="1"/>
          </p:cNvSpPr>
          <p:nvPr>
            <p:ph type="sldNum" sz="quarter" idx="12"/>
          </p:nvPr>
        </p:nvSpPr>
        <p:spPr/>
        <p:txBody>
          <a:bodyPr/>
          <a:lstStyle>
            <a:lvl1pPr>
              <a:defRPr smtClean="0"/>
            </a:lvl1pPr>
          </a:lstStyle>
          <a:p>
            <a:pPr>
              <a:defRPr/>
            </a:pPr>
            <a:fld id="{7D13579B-28B5-442A-A075-0A6F622A30FA}" type="slidenum">
              <a:rPr lang="es-ES_tradnl" altLang="es-MX"/>
              <a:pPr>
                <a:defRPr/>
              </a:pPr>
              <a:t>‹Nº›</a:t>
            </a:fld>
            <a:endParaRPr lang="es-ES_tradnl" altLang="es-MX"/>
          </a:p>
        </p:txBody>
      </p:sp>
    </p:spTree>
    <p:extLst>
      <p:ext uri="{BB962C8B-B14F-4D97-AF65-F5344CB8AC3E}">
        <p14:creationId xmlns:p14="http://schemas.microsoft.com/office/powerpoint/2010/main" val="171149894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1487488" y="274638"/>
            <a:ext cx="10273141" cy="1143000"/>
          </a:xfrm>
        </p:spPr>
        <p:txBody>
          <a:bodyPr/>
          <a:lstStyle/>
          <a:p>
            <a:r>
              <a:rPr lang="es-ES" dirty="0" smtClean="0"/>
              <a:t>Haga clic para modificar el estilo de título del patrón</a:t>
            </a:r>
            <a:endParaRPr lang="es-PE" dirty="0"/>
          </a:p>
        </p:txBody>
      </p:sp>
      <p:sp>
        <p:nvSpPr>
          <p:cNvPr id="3" name="2 Marcador de contenido"/>
          <p:cNvSpPr>
            <a:spLocks noGrp="1"/>
          </p:cNvSpPr>
          <p:nvPr>
            <p:ph idx="1"/>
          </p:nvPr>
        </p:nvSpPr>
        <p:spPr>
          <a:xfrm>
            <a:off x="1487488" y="1744216"/>
            <a:ext cx="10273141" cy="4493096"/>
          </a:xfrm>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PE" dirty="0"/>
          </a:p>
        </p:txBody>
      </p:sp>
      <p:sp>
        <p:nvSpPr>
          <p:cNvPr id="4" name="3 Marcador de fecha"/>
          <p:cNvSpPr>
            <a:spLocks noGrp="1"/>
          </p:cNvSpPr>
          <p:nvPr>
            <p:ph type="dt" sz="half" idx="10"/>
          </p:nvPr>
        </p:nvSpPr>
        <p:spPr>
          <a:xfrm>
            <a:off x="1488017" y="6356351"/>
            <a:ext cx="2590800" cy="365125"/>
          </a:xfrm>
          <a:prstGeom prst="rect">
            <a:avLst/>
          </a:prstGeom>
        </p:spPr>
        <p:txBody>
          <a:bodyPr/>
          <a:lstStyle>
            <a:lvl1pPr fontAlgn="auto">
              <a:spcBef>
                <a:spcPts val="0"/>
              </a:spcBef>
              <a:spcAft>
                <a:spcPts val="0"/>
              </a:spcAft>
              <a:defRPr>
                <a:solidFill>
                  <a:prstClr val="black"/>
                </a:solidFill>
                <a:latin typeface="Calibri"/>
              </a:defRPr>
            </a:lvl1pPr>
          </a:lstStyle>
          <a:p>
            <a:pPr>
              <a:defRPr/>
            </a:pPr>
            <a:fld id="{8DC40644-B3CB-44BC-AB4F-CBAE42350C28}" type="datetimeFigureOut">
              <a:rPr lang="es-PE"/>
              <a:pPr>
                <a:defRPr/>
              </a:pPr>
              <a:t>16/02/2021</a:t>
            </a:fld>
            <a:endParaRPr lang="es-PE"/>
          </a:p>
        </p:txBody>
      </p:sp>
      <p:sp>
        <p:nvSpPr>
          <p:cNvPr id="5" name="5 Marcador de número de diapositiva"/>
          <p:cNvSpPr>
            <a:spLocks noGrp="1"/>
          </p:cNvSpPr>
          <p:nvPr>
            <p:ph type="sldNum" sz="quarter" idx="11"/>
          </p:nvPr>
        </p:nvSpPr>
        <p:spPr>
          <a:xfrm>
            <a:off x="8737600" y="6356351"/>
            <a:ext cx="2844800" cy="365125"/>
          </a:xfrm>
          <a:prstGeom prst="rect">
            <a:avLst/>
          </a:prstGeom>
        </p:spPr>
        <p:txBody>
          <a:bodyPr/>
          <a:lstStyle>
            <a:lvl1pPr fontAlgn="auto">
              <a:spcBef>
                <a:spcPts val="0"/>
              </a:spcBef>
              <a:spcAft>
                <a:spcPts val="0"/>
              </a:spcAft>
              <a:defRPr>
                <a:solidFill>
                  <a:prstClr val="black"/>
                </a:solidFill>
                <a:latin typeface="Calibri"/>
              </a:defRPr>
            </a:lvl1pPr>
          </a:lstStyle>
          <a:p>
            <a:pPr>
              <a:defRPr/>
            </a:pPr>
            <a:fld id="{9B719474-C961-4232-98FB-B018876CECC8}" type="slidenum">
              <a:rPr lang="es-PE"/>
              <a:pPr>
                <a:defRPr/>
              </a:pPr>
              <a:t>‹Nº›</a:t>
            </a:fld>
            <a:endParaRPr lang="es-PE" dirty="0"/>
          </a:p>
        </p:txBody>
      </p:sp>
    </p:spTree>
    <p:extLst>
      <p:ext uri="{BB962C8B-B14F-4D97-AF65-F5344CB8AC3E}">
        <p14:creationId xmlns:p14="http://schemas.microsoft.com/office/powerpoint/2010/main" val="137466443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D2B2310-9770-4313-89C5-7B13E5465659}" type="datetimeFigureOut">
              <a:rPr lang="es-PE" smtClean="0"/>
              <a:t>16/02/2021</a:t>
            </a:fld>
            <a:endParaRPr lang="es-PE"/>
          </a:p>
        </p:txBody>
      </p:sp>
      <p:sp>
        <p:nvSpPr>
          <p:cNvPr id="5" name="Marcador de pie de página 4"/>
          <p:cNvSpPr>
            <a:spLocks noGrp="1"/>
          </p:cNvSpPr>
          <p:nvPr>
            <p:ph type="ftr" sz="quarter" idx="11"/>
          </p:nvPr>
        </p:nvSpPr>
        <p:spPr/>
        <p:txBody>
          <a:bodyPr/>
          <a:lstStyle/>
          <a:p>
            <a:endParaRPr lang="es-PE"/>
          </a:p>
        </p:txBody>
      </p:sp>
      <p:sp>
        <p:nvSpPr>
          <p:cNvPr id="6" name="Marcador de número de diapositiva 5"/>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370280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fecha 4"/>
          <p:cNvSpPr>
            <a:spLocks noGrp="1"/>
          </p:cNvSpPr>
          <p:nvPr>
            <p:ph type="dt" sz="half" idx="10"/>
          </p:nvPr>
        </p:nvSpPr>
        <p:spPr/>
        <p:txBody>
          <a:bodyPr/>
          <a:lstStyle/>
          <a:p>
            <a:fld id="{8D2B2310-9770-4313-89C5-7B13E5465659}" type="datetimeFigureOut">
              <a:rPr lang="es-PE" smtClean="0"/>
              <a:t>16/02/2021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397269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Marcador de fecha 6"/>
          <p:cNvSpPr>
            <a:spLocks noGrp="1"/>
          </p:cNvSpPr>
          <p:nvPr>
            <p:ph type="dt" sz="half" idx="10"/>
          </p:nvPr>
        </p:nvSpPr>
        <p:spPr/>
        <p:txBody>
          <a:bodyPr/>
          <a:lstStyle/>
          <a:p>
            <a:fld id="{8D2B2310-9770-4313-89C5-7B13E5465659}" type="datetimeFigureOut">
              <a:rPr lang="es-PE" smtClean="0"/>
              <a:t>16/02/2021</a:t>
            </a:fld>
            <a:endParaRPr lang="es-PE"/>
          </a:p>
        </p:txBody>
      </p:sp>
      <p:sp>
        <p:nvSpPr>
          <p:cNvPr id="8" name="Marcador de pie de página 7"/>
          <p:cNvSpPr>
            <a:spLocks noGrp="1"/>
          </p:cNvSpPr>
          <p:nvPr>
            <p:ph type="ftr" sz="quarter" idx="11"/>
          </p:nvPr>
        </p:nvSpPr>
        <p:spPr/>
        <p:txBody>
          <a:bodyPr/>
          <a:lstStyle/>
          <a:p>
            <a:endParaRPr lang="es-PE"/>
          </a:p>
        </p:txBody>
      </p:sp>
      <p:sp>
        <p:nvSpPr>
          <p:cNvPr id="9" name="Marcador de número de diapositiva 8"/>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6550914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E"/>
          </a:p>
        </p:txBody>
      </p:sp>
      <p:sp>
        <p:nvSpPr>
          <p:cNvPr id="3" name="Marcador de fecha 2"/>
          <p:cNvSpPr>
            <a:spLocks noGrp="1"/>
          </p:cNvSpPr>
          <p:nvPr>
            <p:ph type="dt" sz="half" idx="10"/>
          </p:nvPr>
        </p:nvSpPr>
        <p:spPr/>
        <p:txBody>
          <a:bodyPr/>
          <a:lstStyle/>
          <a:p>
            <a:fld id="{8D2B2310-9770-4313-89C5-7B13E5465659}" type="datetimeFigureOut">
              <a:rPr lang="es-PE" smtClean="0"/>
              <a:t>16/02/2021</a:t>
            </a:fld>
            <a:endParaRPr lang="es-PE"/>
          </a:p>
        </p:txBody>
      </p:sp>
      <p:sp>
        <p:nvSpPr>
          <p:cNvPr id="4" name="Marcador de pie de página 3"/>
          <p:cNvSpPr>
            <a:spLocks noGrp="1"/>
          </p:cNvSpPr>
          <p:nvPr>
            <p:ph type="ftr" sz="quarter" idx="11"/>
          </p:nvPr>
        </p:nvSpPr>
        <p:spPr/>
        <p:txBody>
          <a:bodyPr/>
          <a:lstStyle/>
          <a:p>
            <a:endParaRPr lang="es-PE"/>
          </a:p>
        </p:txBody>
      </p:sp>
      <p:sp>
        <p:nvSpPr>
          <p:cNvPr id="5" name="Marcador de número de diapositiva 4"/>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2961321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D2B2310-9770-4313-89C5-7B13E5465659}" type="datetimeFigureOut">
              <a:rPr lang="es-PE" smtClean="0"/>
              <a:t>16/02/2021</a:t>
            </a:fld>
            <a:endParaRPr lang="es-PE"/>
          </a:p>
        </p:txBody>
      </p:sp>
      <p:sp>
        <p:nvSpPr>
          <p:cNvPr id="3" name="Marcador de pie de página 2"/>
          <p:cNvSpPr>
            <a:spLocks noGrp="1"/>
          </p:cNvSpPr>
          <p:nvPr>
            <p:ph type="ftr" sz="quarter" idx="11"/>
          </p:nvPr>
        </p:nvSpPr>
        <p:spPr/>
        <p:txBody>
          <a:bodyPr/>
          <a:lstStyle/>
          <a:p>
            <a:endParaRPr lang="es-PE"/>
          </a:p>
        </p:txBody>
      </p:sp>
      <p:sp>
        <p:nvSpPr>
          <p:cNvPr id="4" name="Marcador de número de diapositiva 3"/>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2980395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2B2310-9770-4313-89C5-7B13E5465659}" type="datetimeFigureOut">
              <a:rPr lang="es-PE" smtClean="0"/>
              <a:t>16/02/2021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277758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E"/>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D2B2310-9770-4313-89C5-7B13E5465659}" type="datetimeFigureOut">
              <a:rPr lang="es-PE" smtClean="0"/>
              <a:t>16/02/2021</a:t>
            </a:fld>
            <a:endParaRPr lang="es-PE"/>
          </a:p>
        </p:txBody>
      </p:sp>
      <p:sp>
        <p:nvSpPr>
          <p:cNvPr id="6" name="Marcador de pie de página 5"/>
          <p:cNvSpPr>
            <a:spLocks noGrp="1"/>
          </p:cNvSpPr>
          <p:nvPr>
            <p:ph type="ftr" sz="quarter" idx="11"/>
          </p:nvPr>
        </p:nvSpPr>
        <p:spPr/>
        <p:txBody>
          <a:bodyPr/>
          <a:lstStyle/>
          <a:p>
            <a:endParaRPr lang="es-PE"/>
          </a:p>
        </p:txBody>
      </p:sp>
      <p:sp>
        <p:nvSpPr>
          <p:cNvPr id="7" name="Marcador de número de diapositiva 6"/>
          <p:cNvSpPr>
            <a:spLocks noGrp="1"/>
          </p:cNvSpPr>
          <p:nvPr>
            <p:ph type="sldNum" sz="quarter" idx="12"/>
          </p:nvPr>
        </p:nvSpPr>
        <p:spPr/>
        <p:txBody>
          <a:bodyPr/>
          <a:lstStyle/>
          <a:p>
            <a:fld id="{2F4BAB6D-06EC-4E04-B7BD-FA9820B71672}" type="slidenum">
              <a:rPr lang="es-PE" smtClean="0"/>
              <a:t>‹Nº›</a:t>
            </a:fld>
            <a:endParaRPr lang="es-PE"/>
          </a:p>
        </p:txBody>
      </p:sp>
    </p:spTree>
    <p:extLst>
      <p:ext uri="{BB962C8B-B14F-4D97-AF65-F5344CB8AC3E}">
        <p14:creationId xmlns:p14="http://schemas.microsoft.com/office/powerpoint/2010/main" val="15224352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2B2310-9770-4313-89C5-7B13E5465659}" type="datetimeFigureOut">
              <a:rPr lang="es-PE" smtClean="0"/>
              <a:t>16/02/2021</a:t>
            </a:fld>
            <a:endParaRPr lang="es-PE"/>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4BAB6D-06EC-4E04-B7BD-FA9820B71672}" type="slidenum">
              <a:rPr lang="es-PE" smtClean="0"/>
              <a:t>‹Nº›</a:t>
            </a:fld>
            <a:endParaRPr lang="es-PE"/>
          </a:p>
        </p:txBody>
      </p:sp>
    </p:spTree>
    <p:extLst>
      <p:ext uri="{BB962C8B-B14F-4D97-AF65-F5344CB8AC3E}">
        <p14:creationId xmlns:p14="http://schemas.microsoft.com/office/powerpoint/2010/main" val="3031364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2374901" y="2133601"/>
            <a:ext cx="9436100" cy="399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MX" smtClean="0"/>
              <a:t>Haga clic para modificar el estilo de texto del patrón</a:t>
            </a:r>
          </a:p>
          <a:p>
            <a:pPr lvl="1"/>
            <a:r>
              <a:rPr lang="en-US" altLang="es-MX" smtClean="0"/>
              <a:t>Segundo nivel</a:t>
            </a:r>
          </a:p>
          <a:p>
            <a:pPr lvl="2"/>
            <a:r>
              <a:rPr lang="en-US" altLang="es-MX" smtClean="0"/>
              <a:t>Tercer nivel</a:t>
            </a:r>
          </a:p>
          <a:p>
            <a:pPr lvl="3"/>
            <a:r>
              <a:rPr lang="en-US" altLang="es-MX" smtClean="0"/>
              <a:t>Cuarto nivel</a:t>
            </a:r>
          </a:p>
          <a:p>
            <a:pPr lvl="4"/>
            <a:r>
              <a:rPr lang="en-US" altLang="es-MX" smtClean="0"/>
              <a:t>Quinto nivel</a:t>
            </a:r>
            <a:endParaRPr lang="es-MX" altLang="es-MX" smtClean="0"/>
          </a:p>
        </p:txBody>
      </p:sp>
      <p:sp>
        <p:nvSpPr>
          <p:cNvPr id="4" name="Date Placeholder 3"/>
          <p:cNvSpPr>
            <a:spLocks noGrp="1"/>
          </p:cNvSpPr>
          <p:nvPr>
            <p:ph type="dt" sz="half" idx="2"/>
          </p:nvPr>
        </p:nvSpPr>
        <p:spPr>
          <a:xfrm>
            <a:off x="9059333" y="6437314"/>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100" b="1">
                <a:solidFill>
                  <a:srgbClr val="A6A6A6"/>
                </a:solidFill>
                <a:latin typeface="Calibri" pitchFamily="34" charset="0"/>
              </a:defRPr>
            </a:lvl1pPr>
          </a:lstStyle>
          <a:p>
            <a:pPr defTabSz="457200" fontAlgn="base">
              <a:spcBef>
                <a:spcPct val="0"/>
              </a:spcBef>
              <a:spcAft>
                <a:spcPct val="0"/>
              </a:spcAft>
              <a:defRPr/>
            </a:pPr>
            <a:fld id="{1B311C9E-4940-432F-B631-6DF655F8913E}" type="datetimeFigureOut">
              <a:rPr lang="es-ES_tradnl" altLang="es-MX" smtClean="0">
                <a:ea typeface="ＭＳ Ｐゴシック" panose="020B0600070205080204" pitchFamily="34" charset="-128"/>
              </a:rPr>
              <a:pPr defTabSz="457200" fontAlgn="base">
                <a:spcBef>
                  <a:spcPct val="0"/>
                </a:spcBef>
                <a:spcAft>
                  <a:spcPct val="0"/>
                </a:spcAft>
                <a:defRPr/>
              </a:pPr>
              <a:t>16/02/2021</a:t>
            </a:fld>
            <a:endParaRPr lang="es-ES_tradnl" altLang="es-MX">
              <a:ea typeface="ＭＳ Ｐゴシック" panose="020B0600070205080204" pitchFamily="34" charset="-128"/>
            </a:endParaRPr>
          </a:p>
        </p:txBody>
      </p:sp>
      <p:sp>
        <p:nvSpPr>
          <p:cNvPr id="5" name="Footer Placeholder 4"/>
          <p:cNvSpPr>
            <a:spLocks noGrp="1"/>
          </p:cNvSpPr>
          <p:nvPr>
            <p:ph type="ftr" sz="quarter" idx="3"/>
          </p:nvPr>
        </p:nvSpPr>
        <p:spPr>
          <a:xfrm>
            <a:off x="266701" y="6437314"/>
            <a:ext cx="8166100" cy="365125"/>
          </a:xfrm>
          <a:prstGeom prst="rect">
            <a:avLst/>
          </a:prstGeom>
        </p:spPr>
        <p:txBody>
          <a:bodyPr vert="horz" lIns="91440" tIns="45720" rIns="91440" bIns="45720" rtlCol="0" anchor="ctr"/>
          <a:lstStyle>
            <a:lvl1pPr algn="l" eaLnBrk="1" fontAlgn="auto" hangingPunct="1">
              <a:spcBef>
                <a:spcPts val="0"/>
              </a:spcBef>
              <a:spcAft>
                <a:spcPts val="0"/>
              </a:spcAft>
              <a:defRPr sz="1100" b="1">
                <a:solidFill>
                  <a:schemeClr val="bg1">
                    <a:lumMod val="65000"/>
                  </a:schemeClr>
                </a:solidFill>
                <a:latin typeface="+mn-lt"/>
                <a:ea typeface="+mn-ea"/>
              </a:defRPr>
            </a:lvl1pPr>
          </a:lstStyle>
          <a:p>
            <a:pPr defTabSz="457200">
              <a:defRPr/>
            </a:pPr>
            <a:endParaRPr lang="es-ES_tradnl">
              <a:solidFill>
                <a:prstClr val="white">
                  <a:lumMod val="65000"/>
                </a:prstClr>
              </a:solidFill>
            </a:endParaRPr>
          </a:p>
        </p:txBody>
      </p:sp>
      <p:sp>
        <p:nvSpPr>
          <p:cNvPr id="6" name="Slide Number Placeholder 5"/>
          <p:cNvSpPr>
            <a:spLocks noGrp="1"/>
          </p:cNvSpPr>
          <p:nvPr>
            <p:ph type="sldNum" sz="quarter" idx="4"/>
          </p:nvPr>
        </p:nvSpPr>
        <p:spPr>
          <a:xfrm>
            <a:off x="11074401" y="166688"/>
            <a:ext cx="842433" cy="360362"/>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400" b="1" smtClean="0">
                <a:solidFill>
                  <a:srgbClr val="262626"/>
                </a:solidFill>
                <a:latin typeface="Calibri" panose="020F0502020204030204" pitchFamily="34" charset="0"/>
              </a:defRPr>
            </a:lvl1pPr>
          </a:lstStyle>
          <a:p>
            <a:pPr defTabSz="457200" fontAlgn="base">
              <a:spcBef>
                <a:spcPct val="0"/>
              </a:spcBef>
              <a:spcAft>
                <a:spcPct val="0"/>
              </a:spcAft>
              <a:defRPr/>
            </a:pPr>
            <a:fld id="{A722B0B4-EA37-4152-85BD-05AB8EB11902}" type="slidenum">
              <a:rPr lang="es-ES_tradnl" altLang="es-MX" smtClean="0">
                <a:ea typeface="ＭＳ Ｐゴシック" panose="020B0600070205080204" pitchFamily="34" charset="-128"/>
              </a:rPr>
              <a:pPr defTabSz="457200" fontAlgn="base">
                <a:spcBef>
                  <a:spcPct val="0"/>
                </a:spcBef>
                <a:spcAft>
                  <a:spcPct val="0"/>
                </a:spcAft>
                <a:defRPr/>
              </a:pPr>
              <a:t>‹Nº›</a:t>
            </a:fld>
            <a:endParaRPr lang="es-ES_tradnl" altLang="es-MX">
              <a:ea typeface="ＭＳ Ｐゴシック" panose="020B0600070205080204" pitchFamily="34" charset="-128"/>
            </a:endParaRPr>
          </a:p>
        </p:txBody>
      </p:sp>
      <p:sp>
        <p:nvSpPr>
          <p:cNvPr id="2" name="Title Placeholder 1"/>
          <p:cNvSpPr>
            <a:spLocks noGrp="1"/>
          </p:cNvSpPr>
          <p:nvPr>
            <p:ph type="title"/>
          </p:nvPr>
        </p:nvSpPr>
        <p:spPr>
          <a:xfrm>
            <a:off x="378885" y="630239"/>
            <a:ext cx="11432116" cy="968375"/>
          </a:xfrm>
          <a:prstGeom prst="rect">
            <a:avLst/>
          </a:prstGeom>
          <a:solidFill>
            <a:schemeClr val="tx1">
              <a:lumMod val="85000"/>
              <a:lumOff val="15000"/>
              <a:alpha val="70000"/>
            </a:schemeClr>
          </a:solidFill>
        </p:spPr>
        <p:txBody>
          <a:bodyPr vert="horz" wrap="square" lIns="91440" tIns="45720" rIns="91440" bIns="45720" numCol="1" anchor="ctr" anchorCtr="0" compatLnSpc="1">
            <a:prstTxWarp prst="textNoShape">
              <a:avLst/>
            </a:prstTxWarp>
            <a:normAutofit/>
          </a:bodyPr>
          <a:lstStyle/>
          <a:p>
            <a:pPr lvl="0"/>
            <a:r>
              <a:rPr lang="en-US" altLang="es-MX" smtClean="0"/>
              <a:t>Clic para editar título</a:t>
            </a:r>
          </a:p>
        </p:txBody>
      </p:sp>
    </p:spTree>
    <p:extLst>
      <p:ext uri="{BB962C8B-B14F-4D97-AF65-F5344CB8AC3E}">
        <p14:creationId xmlns:p14="http://schemas.microsoft.com/office/powerpoint/2010/main" val="40417888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rtl="0" eaLnBrk="0" fontAlgn="base" hangingPunct="0">
        <a:spcBef>
          <a:spcPct val="0"/>
        </a:spcBef>
        <a:spcAft>
          <a:spcPct val="0"/>
        </a:spcAft>
        <a:defRPr sz="4200" kern="1200">
          <a:solidFill>
            <a:schemeClr val="bg1"/>
          </a:solidFill>
          <a:latin typeface="+mj-lt"/>
          <a:ea typeface="ＭＳ Ｐゴシック" charset="0"/>
          <a:cs typeface="+mj-cs"/>
        </a:defRPr>
      </a:lvl1pPr>
      <a:lvl2pPr algn="r" rtl="0" eaLnBrk="0" fontAlgn="base" hangingPunct="0">
        <a:spcBef>
          <a:spcPct val="0"/>
        </a:spcBef>
        <a:spcAft>
          <a:spcPct val="0"/>
        </a:spcAft>
        <a:defRPr sz="4200">
          <a:solidFill>
            <a:schemeClr val="bg1"/>
          </a:solidFill>
          <a:latin typeface="Corbel" pitchFamily="34" charset="0"/>
          <a:ea typeface="ＭＳ Ｐゴシック" charset="0"/>
        </a:defRPr>
      </a:lvl2pPr>
      <a:lvl3pPr algn="r" rtl="0" eaLnBrk="0" fontAlgn="base" hangingPunct="0">
        <a:spcBef>
          <a:spcPct val="0"/>
        </a:spcBef>
        <a:spcAft>
          <a:spcPct val="0"/>
        </a:spcAft>
        <a:defRPr sz="4200">
          <a:solidFill>
            <a:schemeClr val="bg1"/>
          </a:solidFill>
          <a:latin typeface="Corbel" pitchFamily="34" charset="0"/>
          <a:ea typeface="ＭＳ Ｐゴシック" charset="0"/>
        </a:defRPr>
      </a:lvl3pPr>
      <a:lvl4pPr algn="r" rtl="0" eaLnBrk="0" fontAlgn="base" hangingPunct="0">
        <a:spcBef>
          <a:spcPct val="0"/>
        </a:spcBef>
        <a:spcAft>
          <a:spcPct val="0"/>
        </a:spcAft>
        <a:defRPr sz="4200">
          <a:solidFill>
            <a:schemeClr val="bg1"/>
          </a:solidFill>
          <a:latin typeface="Corbel" pitchFamily="34" charset="0"/>
          <a:ea typeface="ＭＳ Ｐゴシック" charset="0"/>
        </a:defRPr>
      </a:lvl4pPr>
      <a:lvl5pPr algn="r" rtl="0" eaLnBrk="0" fontAlgn="base" hangingPunct="0">
        <a:spcBef>
          <a:spcPct val="0"/>
        </a:spcBef>
        <a:spcAft>
          <a:spcPct val="0"/>
        </a:spcAft>
        <a:defRPr sz="4200">
          <a:solidFill>
            <a:schemeClr val="bg1"/>
          </a:solidFill>
          <a:latin typeface="Corbel" pitchFamily="34" charset="0"/>
          <a:ea typeface="ＭＳ Ｐゴシック" charset="0"/>
        </a:defRPr>
      </a:lvl5pPr>
      <a:lvl6pPr marL="457200" algn="r" rtl="0" fontAlgn="base">
        <a:spcBef>
          <a:spcPct val="0"/>
        </a:spcBef>
        <a:spcAft>
          <a:spcPct val="0"/>
        </a:spcAft>
        <a:defRPr sz="4200">
          <a:solidFill>
            <a:schemeClr val="bg1"/>
          </a:solidFill>
          <a:latin typeface="Corbel" pitchFamily="34" charset="0"/>
        </a:defRPr>
      </a:lvl6pPr>
      <a:lvl7pPr marL="914400" algn="r" rtl="0" fontAlgn="base">
        <a:spcBef>
          <a:spcPct val="0"/>
        </a:spcBef>
        <a:spcAft>
          <a:spcPct val="0"/>
        </a:spcAft>
        <a:defRPr sz="4200">
          <a:solidFill>
            <a:schemeClr val="bg1"/>
          </a:solidFill>
          <a:latin typeface="Corbel" pitchFamily="34" charset="0"/>
        </a:defRPr>
      </a:lvl7pPr>
      <a:lvl8pPr marL="1371600" algn="r" rtl="0" fontAlgn="base">
        <a:spcBef>
          <a:spcPct val="0"/>
        </a:spcBef>
        <a:spcAft>
          <a:spcPct val="0"/>
        </a:spcAft>
        <a:defRPr sz="4200">
          <a:solidFill>
            <a:schemeClr val="bg1"/>
          </a:solidFill>
          <a:latin typeface="Corbel" pitchFamily="34" charset="0"/>
        </a:defRPr>
      </a:lvl8pPr>
      <a:lvl9pPr marL="1828800" algn="r" rtl="0" fontAlgn="base">
        <a:spcBef>
          <a:spcPct val="0"/>
        </a:spcBef>
        <a:spcAft>
          <a:spcPct val="0"/>
        </a:spcAft>
        <a:defRPr sz="4200">
          <a:solidFill>
            <a:schemeClr val="bg1"/>
          </a:solidFill>
          <a:latin typeface="Corbel" pitchFamily="34" charset="0"/>
        </a:defRPr>
      </a:lvl9pPr>
    </p:titleStyle>
    <p:bodyStyle>
      <a:lvl1pPr marL="454025" indent="-454025" algn="l" rtl="0" eaLnBrk="0" fontAlgn="base" hangingPunct="0">
        <a:spcBef>
          <a:spcPts val="2000"/>
        </a:spcBef>
        <a:spcAft>
          <a:spcPct val="0"/>
        </a:spcAft>
        <a:buClr>
          <a:srgbClr val="A6A6A6"/>
        </a:buClr>
        <a:buSzPct val="90000"/>
        <a:buFont typeface="Wingdings" panose="05000000000000000000" pitchFamily="2" charset="2"/>
        <a:buChar char=""/>
        <a:defRPr sz="2400" kern="1200">
          <a:solidFill>
            <a:srgbClr val="262626"/>
          </a:solidFill>
          <a:latin typeface="+mn-lt"/>
          <a:ea typeface="ＭＳ Ｐゴシック" charset="0"/>
          <a:cs typeface="+mn-cs"/>
        </a:defRPr>
      </a:lvl1pPr>
      <a:lvl2pPr marL="914400" indent="-457200" algn="l" rtl="0" eaLnBrk="0" fontAlgn="base" hangingPunct="0">
        <a:spcBef>
          <a:spcPts val="600"/>
        </a:spcBef>
        <a:spcAft>
          <a:spcPct val="0"/>
        </a:spcAft>
        <a:buClr>
          <a:srgbClr val="404040"/>
        </a:buClr>
        <a:buSzPct val="90000"/>
        <a:buFont typeface="Wingdings" panose="05000000000000000000" pitchFamily="2" charset="2"/>
        <a:buChar char=""/>
        <a:defRPr sz="2200" kern="1200">
          <a:solidFill>
            <a:srgbClr val="262626"/>
          </a:solidFill>
          <a:latin typeface="+mn-lt"/>
          <a:ea typeface="ＭＳ Ｐゴシック" charset="0"/>
          <a:cs typeface="+mn-cs"/>
        </a:defRPr>
      </a:lvl2pPr>
      <a:lvl3pPr marL="1260475" indent="-346075" algn="l" rtl="0" eaLnBrk="0" fontAlgn="base" hangingPunct="0">
        <a:spcBef>
          <a:spcPts val="600"/>
        </a:spcBef>
        <a:spcAft>
          <a:spcPct val="0"/>
        </a:spcAft>
        <a:buClr>
          <a:srgbClr val="A6A6A6"/>
        </a:buClr>
        <a:buSzPct val="90000"/>
        <a:buFont typeface="Wingdings" panose="05000000000000000000" pitchFamily="2" charset="2"/>
        <a:buChar char=""/>
        <a:defRPr sz="2000" kern="1200">
          <a:solidFill>
            <a:srgbClr val="262626"/>
          </a:solidFill>
          <a:latin typeface="+mn-lt"/>
          <a:ea typeface="ＭＳ Ｐゴシック" charset="0"/>
          <a:cs typeface="+mn-cs"/>
        </a:defRPr>
      </a:lvl3pPr>
      <a:lvl4pPr marL="1600200" indent="-339725" algn="l" rtl="0" eaLnBrk="0" fontAlgn="base" hangingPunct="0">
        <a:spcBef>
          <a:spcPts val="600"/>
        </a:spcBef>
        <a:spcAft>
          <a:spcPct val="0"/>
        </a:spcAft>
        <a:buClr>
          <a:srgbClr val="404040"/>
        </a:buClr>
        <a:buSzPct val="90000"/>
        <a:buFont typeface="Wingdings" panose="05000000000000000000" pitchFamily="2" charset="2"/>
        <a:buChar char=""/>
        <a:defRPr kern="1200">
          <a:solidFill>
            <a:srgbClr val="262626"/>
          </a:solidFill>
          <a:latin typeface="+mn-lt"/>
          <a:ea typeface="ＭＳ Ｐゴシック" charset="0"/>
          <a:cs typeface="+mn-cs"/>
        </a:defRPr>
      </a:lvl4pPr>
      <a:lvl5pPr marL="1939925" indent="-331788" algn="l" rtl="0" eaLnBrk="0" fontAlgn="base" hangingPunct="0">
        <a:spcBef>
          <a:spcPts val="600"/>
        </a:spcBef>
        <a:spcAft>
          <a:spcPct val="0"/>
        </a:spcAft>
        <a:buClr>
          <a:srgbClr val="A6A6A6"/>
        </a:buClr>
        <a:buSzPct val="90000"/>
        <a:buFont typeface="Wingdings" panose="05000000000000000000" pitchFamily="2" charset="2"/>
        <a:buChar char=""/>
        <a:defRPr kern="1200">
          <a:solidFill>
            <a:srgbClr val="262626"/>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E" dirty="0" smtClean="0"/>
              <a:t>LA IMPUTACION SUBJETIVA</a:t>
            </a:r>
            <a:endParaRPr lang="es-PE" dirty="0"/>
          </a:p>
        </p:txBody>
      </p:sp>
      <p:sp>
        <p:nvSpPr>
          <p:cNvPr id="3" name="Subtítulo 2"/>
          <p:cNvSpPr>
            <a:spLocks noGrp="1"/>
          </p:cNvSpPr>
          <p:nvPr>
            <p:ph type="subTitle" idx="1"/>
          </p:nvPr>
        </p:nvSpPr>
        <p:spPr/>
        <p:txBody>
          <a:bodyPr/>
          <a:lstStyle/>
          <a:p>
            <a:endParaRPr lang="es-PE"/>
          </a:p>
        </p:txBody>
      </p:sp>
    </p:spTree>
    <p:extLst>
      <p:ext uri="{BB962C8B-B14F-4D97-AF65-F5344CB8AC3E}">
        <p14:creationId xmlns:p14="http://schemas.microsoft.com/office/powerpoint/2010/main" val="1060669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PE" dirty="0" smtClean="0"/>
              <a:t>IMPORTANCIA DELA PARTE SUBJETIVA</a:t>
            </a:r>
            <a:endParaRPr lang="es-PE" dirty="0"/>
          </a:p>
        </p:txBody>
      </p:sp>
      <p:sp>
        <p:nvSpPr>
          <p:cNvPr id="3" name="Marcador de contenido 2"/>
          <p:cNvSpPr>
            <a:spLocks noGrp="1"/>
          </p:cNvSpPr>
          <p:nvPr>
            <p:ph idx="1"/>
          </p:nvPr>
        </p:nvSpPr>
        <p:spPr/>
        <p:txBody>
          <a:bodyPr/>
          <a:lstStyle/>
          <a:p>
            <a:r>
              <a:rPr lang="es-PE" dirty="0" smtClean="0"/>
              <a:t>Gran parte de los problemas de la parte general del Derecho Penal, tienen relación con problemas relacionados con el Dolo, la imprudencia y la Finalidad.</a:t>
            </a:r>
          </a:p>
          <a:p>
            <a:r>
              <a:rPr lang="es-PE" dirty="0" smtClean="0"/>
              <a:t>Problemas terminológicos importantes</a:t>
            </a:r>
          </a:p>
          <a:p>
            <a:pPr marL="0" indent="0">
              <a:buNone/>
            </a:pPr>
            <a:r>
              <a:rPr lang="es-PE" dirty="0"/>
              <a:t>	</a:t>
            </a:r>
            <a:r>
              <a:rPr lang="es-PE" dirty="0" smtClean="0"/>
              <a:t>voluntad</a:t>
            </a:r>
          </a:p>
          <a:p>
            <a:pPr marL="0" indent="0">
              <a:buNone/>
            </a:pPr>
            <a:r>
              <a:rPr lang="es-PE" dirty="0"/>
              <a:t>	</a:t>
            </a:r>
            <a:r>
              <a:rPr lang="es-PE" dirty="0" smtClean="0"/>
              <a:t>conocimiento</a:t>
            </a:r>
          </a:p>
          <a:p>
            <a:pPr marL="0" indent="0">
              <a:buNone/>
            </a:pPr>
            <a:r>
              <a:rPr lang="es-PE" dirty="0" smtClean="0"/>
              <a:t>	consciencia</a:t>
            </a:r>
          </a:p>
          <a:p>
            <a:pPr marL="0" indent="0">
              <a:buNone/>
            </a:pPr>
            <a:r>
              <a:rPr lang="es-PE" dirty="0"/>
              <a:t>	</a:t>
            </a:r>
            <a:r>
              <a:rPr lang="es-PE" dirty="0" smtClean="0"/>
              <a:t>intención</a:t>
            </a:r>
          </a:p>
          <a:p>
            <a:pPr marL="0" indent="0">
              <a:buNone/>
            </a:pPr>
            <a:r>
              <a:rPr lang="es-PE" dirty="0"/>
              <a:t>	</a:t>
            </a:r>
            <a:r>
              <a:rPr lang="es-PE" dirty="0" smtClean="0"/>
              <a:t>finalidad </a:t>
            </a:r>
            <a:r>
              <a:rPr lang="es-PE" dirty="0" err="1" smtClean="0"/>
              <a:t>etc</a:t>
            </a:r>
            <a:endParaRPr lang="es-PE" dirty="0"/>
          </a:p>
        </p:txBody>
      </p:sp>
    </p:spTree>
    <p:extLst>
      <p:ext uri="{BB962C8B-B14F-4D97-AF65-F5344CB8AC3E}">
        <p14:creationId xmlns:p14="http://schemas.microsoft.com/office/powerpoint/2010/main" val="2698243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Box 1"/>
          <p:cNvSpPr txBox="1">
            <a:spLocks noChangeArrowheads="1"/>
          </p:cNvSpPr>
          <p:nvPr/>
        </p:nvSpPr>
        <p:spPr bwMode="auto">
          <a:xfrm>
            <a:off x="2495550" y="836613"/>
            <a:ext cx="7416800" cy="3939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457200" fontAlgn="base">
              <a:spcBef>
                <a:spcPct val="0"/>
              </a:spcBef>
              <a:spcAft>
                <a:spcPct val="0"/>
              </a:spcAft>
            </a:pPr>
            <a:r>
              <a:rPr lang="es-ES_tradnl" altLang="es-MX" sz="3200" b="1" dirty="0">
                <a:solidFill>
                  <a:srgbClr val="4B7C02"/>
                </a:solidFill>
                <a:cs typeface="Arial" panose="020B0604020202020204" pitchFamily="34" charset="0"/>
              </a:rPr>
              <a:t>La imputación subjetiva </a:t>
            </a:r>
          </a:p>
          <a:p>
            <a:pPr defTabSz="457200" fontAlgn="base">
              <a:spcBef>
                <a:spcPct val="0"/>
              </a:spcBef>
              <a:spcAft>
                <a:spcPct val="0"/>
              </a:spcAft>
            </a:pPr>
            <a:endParaRPr lang="es-ES_tradnl" altLang="es-MX" dirty="0">
              <a:solidFill>
                <a:prstClr val="black"/>
              </a:solidFill>
            </a:endParaRPr>
          </a:p>
          <a:p>
            <a:pPr defTabSz="457200" fontAlgn="base">
              <a:spcBef>
                <a:spcPct val="0"/>
              </a:spcBef>
              <a:spcAft>
                <a:spcPct val="0"/>
              </a:spcAft>
              <a:buFont typeface="Arial" panose="020B0604020202020204" pitchFamily="34" charset="0"/>
              <a:buChar char="•"/>
            </a:pPr>
            <a:r>
              <a:rPr lang="es-ES_tradnl" altLang="es-MX" sz="2500" dirty="0">
                <a:solidFill>
                  <a:prstClr val="black"/>
                </a:solidFill>
              </a:rPr>
              <a:t>El conocimiento relevante es normativo, no psicológico.</a:t>
            </a:r>
          </a:p>
          <a:p>
            <a:pPr defTabSz="457200" fontAlgn="base">
              <a:spcBef>
                <a:spcPct val="0"/>
              </a:spcBef>
              <a:spcAft>
                <a:spcPct val="0"/>
              </a:spcAft>
              <a:buFont typeface="Arial" panose="020B0604020202020204" pitchFamily="34" charset="0"/>
              <a:buChar char="•"/>
            </a:pPr>
            <a:endParaRPr lang="es-ES_tradnl" altLang="es-MX" sz="2500" dirty="0">
              <a:solidFill>
                <a:prstClr val="black"/>
              </a:solidFill>
            </a:endParaRPr>
          </a:p>
          <a:p>
            <a:pPr defTabSz="457200" fontAlgn="base">
              <a:spcBef>
                <a:spcPct val="0"/>
              </a:spcBef>
              <a:spcAft>
                <a:spcPct val="0"/>
              </a:spcAft>
              <a:buFont typeface="Arial" panose="020B0604020202020204" pitchFamily="34" charset="0"/>
              <a:buChar char="•"/>
            </a:pPr>
            <a:r>
              <a:rPr lang="es-ES_tradnl" altLang="es-MX" sz="2500" dirty="0">
                <a:solidFill>
                  <a:prstClr val="black"/>
                </a:solidFill>
              </a:rPr>
              <a:t>Nadie lee la </a:t>
            </a:r>
            <a:r>
              <a:rPr lang="es-ES_tradnl" altLang="es-MX" sz="2500" dirty="0" smtClean="0">
                <a:solidFill>
                  <a:prstClr val="black"/>
                </a:solidFill>
              </a:rPr>
              <a:t>mente</a:t>
            </a:r>
            <a:endParaRPr lang="es-ES_tradnl" altLang="es-MX" sz="2500" dirty="0">
              <a:solidFill>
                <a:prstClr val="black"/>
              </a:solidFill>
            </a:endParaRPr>
          </a:p>
          <a:p>
            <a:pPr defTabSz="457200" fontAlgn="base">
              <a:spcBef>
                <a:spcPct val="0"/>
              </a:spcBef>
              <a:spcAft>
                <a:spcPct val="0"/>
              </a:spcAft>
              <a:buFont typeface="Arial" panose="020B0604020202020204" pitchFamily="34" charset="0"/>
              <a:buChar char="•"/>
            </a:pPr>
            <a:endParaRPr lang="es-ES_tradnl" altLang="es-MX" sz="2500" dirty="0">
              <a:solidFill>
                <a:prstClr val="black"/>
              </a:solidFill>
            </a:endParaRPr>
          </a:p>
          <a:p>
            <a:pPr defTabSz="457200" fontAlgn="base">
              <a:spcBef>
                <a:spcPct val="0"/>
              </a:spcBef>
              <a:spcAft>
                <a:spcPct val="0"/>
              </a:spcAft>
              <a:buFont typeface="Arial" panose="020B0604020202020204" pitchFamily="34" charset="0"/>
              <a:buChar char="•"/>
            </a:pPr>
            <a:r>
              <a:rPr lang="es-ES_tradnl" altLang="es-MX" sz="2500" dirty="0">
                <a:solidFill>
                  <a:prstClr val="black"/>
                </a:solidFill>
              </a:rPr>
              <a:t>Los elementos subjetivos son cognoscibles a través del contexto externo de la acción.</a:t>
            </a:r>
          </a:p>
          <a:p>
            <a:pPr defTabSz="457200" fontAlgn="base">
              <a:spcBef>
                <a:spcPct val="0"/>
              </a:spcBef>
              <a:spcAft>
                <a:spcPct val="0"/>
              </a:spcAft>
            </a:pPr>
            <a:endParaRPr lang="es-ES_tradnl" altLang="es-MX" sz="2500" dirty="0">
              <a:solidFill>
                <a:prstClr val="black"/>
              </a:solidFill>
            </a:endParaRPr>
          </a:p>
        </p:txBody>
      </p:sp>
    </p:spTree>
    <p:extLst>
      <p:ext uri="{BB962C8B-B14F-4D97-AF65-F5344CB8AC3E}">
        <p14:creationId xmlns:p14="http://schemas.microsoft.com/office/powerpoint/2010/main" val="1224755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1"/>
          <p:cNvSpPr>
            <a:spLocks noChangeArrowheads="1"/>
          </p:cNvSpPr>
          <p:nvPr/>
        </p:nvSpPr>
        <p:spPr bwMode="auto">
          <a:xfrm>
            <a:off x="2135188" y="765175"/>
            <a:ext cx="7561262" cy="5755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457200" eaLnBrk="0" fontAlgn="base" hangingPunct="0">
              <a:spcBef>
                <a:spcPct val="0"/>
              </a:spcBef>
              <a:spcAft>
                <a:spcPct val="0"/>
              </a:spcAft>
              <a:buFontTx/>
              <a:buAutoNum type="arabicPeriod"/>
            </a:pPr>
            <a:r>
              <a:rPr lang="en-US" altLang="es-MX" sz="2800" b="1" dirty="0">
                <a:solidFill>
                  <a:srgbClr val="4B7C02"/>
                </a:solidFill>
              </a:rPr>
              <a:t>El </a:t>
            </a:r>
            <a:r>
              <a:rPr lang="en-US" altLang="es-MX" sz="2800" b="1" dirty="0" err="1">
                <a:solidFill>
                  <a:srgbClr val="4B7C02"/>
                </a:solidFill>
              </a:rPr>
              <a:t>Dolo</a:t>
            </a:r>
            <a:endParaRPr lang="es-ES_tradnl" altLang="es-MX" sz="2800" b="1" dirty="0">
              <a:solidFill>
                <a:srgbClr val="4B7C02"/>
              </a:solidFill>
            </a:endParaRPr>
          </a:p>
          <a:p>
            <a:pPr defTabSz="457200" eaLnBrk="0" fontAlgn="base" hangingPunct="0">
              <a:spcBef>
                <a:spcPct val="0"/>
              </a:spcBef>
              <a:spcAft>
                <a:spcPct val="0"/>
              </a:spcAft>
            </a:pPr>
            <a:endParaRPr lang="es-ES_tradnl" altLang="es-MX" dirty="0">
              <a:solidFill>
                <a:prstClr val="black"/>
              </a:solidFill>
            </a:endParaRPr>
          </a:p>
          <a:p>
            <a:pPr lvl="1" defTabSz="457200" eaLnBrk="0" fontAlgn="base" hangingPunct="0">
              <a:spcBef>
                <a:spcPct val="0"/>
              </a:spcBef>
              <a:spcAft>
                <a:spcPct val="0"/>
              </a:spcAft>
              <a:buFont typeface="Arial" panose="020B0604020202020204" pitchFamily="34" charset="0"/>
              <a:buChar char="•"/>
            </a:pPr>
            <a:r>
              <a:rPr lang="es-ES_tradnl" altLang="es-MX" sz="2300" dirty="0">
                <a:solidFill>
                  <a:prstClr val="black"/>
                </a:solidFill>
              </a:rPr>
              <a:t>Teoría de la voluntad: dolo como voluntad de </a:t>
            </a:r>
            <a:r>
              <a:rPr lang="es-ES_tradnl" altLang="es-MX" sz="2300" dirty="0" smtClean="0">
                <a:solidFill>
                  <a:prstClr val="black"/>
                </a:solidFill>
              </a:rPr>
              <a:t>realización – Control – Poder hacer algo distinto a lo que se hace.</a:t>
            </a:r>
            <a:endParaRPr lang="es-ES_tradnl" altLang="es-MX" sz="2300" dirty="0">
              <a:solidFill>
                <a:prstClr val="black"/>
              </a:solidFill>
            </a:endParaRPr>
          </a:p>
          <a:p>
            <a:pPr lvl="1" defTabSz="457200" eaLnBrk="0" fontAlgn="base" hangingPunct="0">
              <a:spcBef>
                <a:spcPct val="0"/>
              </a:spcBef>
              <a:spcAft>
                <a:spcPct val="0"/>
              </a:spcAft>
              <a:buFont typeface="Arial" panose="020B0604020202020204" pitchFamily="34" charset="0"/>
              <a:buChar char="•"/>
            </a:pPr>
            <a:endParaRPr lang="es-ES_tradnl" altLang="es-MX" sz="2300" dirty="0">
              <a:solidFill>
                <a:prstClr val="black"/>
              </a:solidFill>
            </a:endParaRPr>
          </a:p>
          <a:p>
            <a:pPr lvl="1" defTabSz="457200" eaLnBrk="0" fontAlgn="base" hangingPunct="0">
              <a:spcBef>
                <a:spcPct val="0"/>
              </a:spcBef>
              <a:spcAft>
                <a:spcPct val="0"/>
              </a:spcAft>
              <a:buFont typeface="Arial" panose="020B0604020202020204" pitchFamily="34" charset="0"/>
              <a:buChar char="•"/>
            </a:pPr>
            <a:r>
              <a:rPr lang="es-ES_tradnl" altLang="es-MX" sz="2300" dirty="0">
                <a:solidFill>
                  <a:prstClr val="black"/>
                </a:solidFill>
              </a:rPr>
              <a:t>Teoría de la representación: dolo como representación de un </a:t>
            </a:r>
            <a:r>
              <a:rPr lang="es-ES_tradnl" altLang="es-MX" sz="2300" dirty="0" smtClean="0">
                <a:solidFill>
                  <a:prstClr val="black"/>
                </a:solidFill>
              </a:rPr>
              <a:t>resultado. Directo, Indirecto y Eventual</a:t>
            </a:r>
            <a:endParaRPr lang="es-ES_tradnl" altLang="es-MX" sz="2300" dirty="0">
              <a:solidFill>
                <a:prstClr val="black"/>
              </a:solidFill>
            </a:endParaRPr>
          </a:p>
          <a:p>
            <a:pPr lvl="1" defTabSz="457200" eaLnBrk="0" fontAlgn="base" hangingPunct="0">
              <a:spcBef>
                <a:spcPct val="0"/>
              </a:spcBef>
              <a:spcAft>
                <a:spcPct val="0"/>
              </a:spcAft>
              <a:buFont typeface="Arial" panose="020B0604020202020204" pitchFamily="34" charset="0"/>
              <a:buChar char="•"/>
            </a:pPr>
            <a:endParaRPr lang="es-ES_tradnl" altLang="es-MX" sz="2300" dirty="0">
              <a:solidFill>
                <a:prstClr val="black"/>
              </a:solidFill>
            </a:endParaRPr>
          </a:p>
          <a:p>
            <a:pPr lvl="1" defTabSz="457200" eaLnBrk="0" fontAlgn="base" hangingPunct="0">
              <a:spcBef>
                <a:spcPct val="0"/>
              </a:spcBef>
              <a:spcAft>
                <a:spcPct val="0"/>
              </a:spcAft>
              <a:buFont typeface="Arial" panose="020B0604020202020204" pitchFamily="34" charset="0"/>
              <a:buChar char="•"/>
            </a:pPr>
            <a:r>
              <a:rPr lang="es-ES_tradnl" altLang="es-MX" sz="2300" dirty="0">
                <a:solidFill>
                  <a:prstClr val="black"/>
                </a:solidFill>
              </a:rPr>
              <a:t>Código Penal: El concepto de dolo se colige del art.14 (error de tipo) </a:t>
            </a:r>
          </a:p>
          <a:p>
            <a:pPr lvl="1" defTabSz="457200" eaLnBrk="0" fontAlgn="base" hangingPunct="0">
              <a:spcBef>
                <a:spcPct val="0"/>
              </a:spcBef>
              <a:spcAft>
                <a:spcPct val="0"/>
              </a:spcAft>
              <a:buFont typeface="Arial" panose="020B0604020202020204" pitchFamily="34" charset="0"/>
              <a:buChar char="•"/>
            </a:pPr>
            <a:endParaRPr lang="es-ES_tradnl" altLang="es-MX" sz="2300" dirty="0">
              <a:solidFill>
                <a:prstClr val="black"/>
              </a:solidFill>
            </a:endParaRPr>
          </a:p>
          <a:p>
            <a:pPr lvl="1" defTabSz="457200" eaLnBrk="0" fontAlgn="base" hangingPunct="0">
              <a:spcBef>
                <a:spcPct val="0"/>
              </a:spcBef>
              <a:spcAft>
                <a:spcPct val="0"/>
              </a:spcAft>
              <a:buFont typeface="Arial" panose="020B0604020202020204" pitchFamily="34" charset="0"/>
              <a:buChar char="•"/>
            </a:pPr>
            <a:r>
              <a:rPr lang="es-ES_tradnl" altLang="es-MX" sz="2300" dirty="0">
                <a:solidFill>
                  <a:prstClr val="black"/>
                </a:solidFill>
              </a:rPr>
              <a:t>Dolo es conocimiento </a:t>
            </a:r>
            <a:r>
              <a:rPr lang="es-ES_tradnl" altLang="es-MX" sz="2300" dirty="0" smtClean="0">
                <a:solidFill>
                  <a:prstClr val="black"/>
                </a:solidFill>
              </a:rPr>
              <a:t>de los hechos típicos, </a:t>
            </a:r>
            <a:r>
              <a:rPr lang="es-ES_tradnl" altLang="es-MX" sz="2300" dirty="0">
                <a:solidFill>
                  <a:prstClr val="black"/>
                </a:solidFill>
              </a:rPr>
              <a:t>conocimiento del </a:t>
            </a:r>
            <a:r>
              <a:rPr lang="es-ES_tradnl" altLang="es-MX" sz="2300" dirty="0" smtClean="0">
                <a:solidFill>
                  <a:prstClr val="black"/>
                </a:solidFill>
              </a:rPr>
              <a:t>riesgo o peligro para el bien jurídico. </a:t>
            </a:r>
            <a:endParaRPr lang="es-ES_tradnl" altLang="es-MX" sz="2300" dirty="0">
              <a:solidFill>
                <a:prstClr val="black"/>
              </a:solidFill>
            </a:endParaRPr>
          </a:p>
        </p:txBody>
      </p:sp>
    </p:spTree>
    <p:extLst>
      <p:ext uri="{BB962C8B-B14F-4D97-AF65-F5344CB8AC3E}">
        <p14:creationId xmlns:p14="http://schemas.microsoft.com/office/powerpoint/2010/main" val="12943508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2063751" y="549276"/>
            <a:ext cx="7777163" cy="9017853"/>
          </a:xfrm>
          <a:prstGeom prst="rect">
            <a:avLst/>
          </a:prstGeom>
          <a:noFill/>
        </p:spPr>
        <p:txBody>
          <a:bodyPr>
            <a:spAutoFit/>
          </a:bodyPr>
          <a:lstStyle/>
          <a:p>
            <a:pPr defTabSz="457200" eaLnBrk="0" fontAlgn="base" hangingPunct="0">
              <a:spcBef>
                <a:spcPct val="0"/>
              </a:spcBef>
              <a:spcAft>
                <a:spcPct val="0"/>
              </a:spcAft>
              <a:defRPr/>
            </a:pPr>
            <a:r>
              <a:rPr lang="es-MX" sz="2800" b="1" dirty="0">
                <a:solidFill>
                  <a:srgbClr val="4B7C02"/>
                </a:solidFill>
                <a:latin typeface="Arial" charset="0"/>
                <a:ea typeface="ＭＳ Ｐゴシック" panose="020B0600070205080204" pitchFamily="34" charset="-128"/>
              </a:rPr>
              <a:t>Contenido del dolo</a:t>
            </a:r>
          </a:p>
          <a:p>
            <a:pPr defTabSz="457200" eaLnBrk="0" fontAlgn="base" hangingPunct="0">
              <a:spcBef>
                <a:spcPct val="0"/>
              </a:spcBef>
              <a:spcAft>
                <a:spcPct val="0"/>
              </a:spcAft>
              <a:defRPr/>
            </a:pPr>
            <a:endParaRPr lang="es-MX" dirty="0">
              <a:solidFill>
                <a:prstClr val="black"/>
              </a:solidFill>
              <a:latin typeface="Arial" charset="0"/>
              <a:ea typeface="ＭＳ Ｐゴシック" panose="020B0600070205080204" pitchFamily="34" charset="-128"/>
            </a:endParaRPr>
          </a:p>
          <a:p>
            <a:pPr defTabSz="457200" eaLnBrk="0" fontAlgn="base" hangingPunct="0">
              <a:spcBef>
                <a:spcPct val="0"/>
              </a:spcBef>
              <a:spcAft>
                <a:spcPct val="0"/>
              </a:spcAft>
              <a:defRPr/>
            </a:pPr>
            <a:endParaRPr lang="es-MX"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r>
              <a:rPr lang="es-MX" sz="2200" dirty="0">
                <a:solidFill>
                  <a:prstClr val="black"/>
                </a:solidFill>
                <a:latin typeface="Arial" charset="0"/>
                <a:ea typeface="ＭＳ Ｐゴシック" panose="020B0600070205080204" pitchFamily="34" charset="-128"/>
              </a:rPr>
              <a:t>Conocimiento del riesgo </a:t>
            </a:r>
            <a:r>
              <a:rPr lang="es-MX" sz="2200" dirty="0" smtClean="0">
                <a:solidFill>
                  <a:prstClr val="black"/>
                </a:solidFill>
                <a:latin typeface="Arial" charset="0"/>
                <a:ea typeface="ＭＳ Ｐゴシック" panose="020B0600070205080204" pitchFamily="34" charset="-128"/>
              </a:rPr>
              <a:t>típico que se realiza</a:t>
            </a: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r>
              <a:rPr lang="es-MX" sz="2200" dirty="0">
                <a:solidFill>
                  <a:prstClr val="black"/>
                </a:solidFill>
                <a:latin typeface="Arial" charset="0"/>
                <a:ea typeface="ＭＳ Ｐゴシック" panose="020B0600070205080204" pitchFamily="34" charset="-128"/>
              </a:rPr>
              <a:t>No es conocimiento psicológico sino normativo </a:t>
            </a: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algn="just" defTabSz="457200" eaLnBrk="0" fontAlgn="base" hangingPunct="0">
              <a:spcBef>
                <a:spcPct val="0"/>
              </a:spcBef>
              <a:spcAft>
                <a:spcPct val="0"/>
              </a:spcAft>
              <a:buFontTx/>
              <a:buChar char="-"/>
              <a:defRPr/>
            </a:pPr>
            <a:r>
              <a:rPr lang="es-MX" sz="2200" dirty="0">
                <a:solidFill>
                  <a:prstClr val="black"/>
                </a:solidFill>
                <a:latin typeface="Arial" charset="0"/>
                <a:ea typeface="ＭＳ Ｐゴシック" panose="020B0600070205080204" pitchFamily="34" charset="-128"/>
              </a:rPr>
              <a:t>Sujeto referente: la persona estándar del segmento </a:t>
            </a:r>
            <a:r>
              <a:rPr lang="es-MX" sz="2200" dirty="0" smtClean="0">
                <a:solidFill>
                  <a:prstClr val="black"/>
                </a:solidFill>
                <a:latin typeface="Arial" charset="0"/>
                <a:ea typeface="ＭＳ Ｐゴシック" panose="020B0600070205080204" pitchFamily="34" charset="-128"/>
              </a:rPr>
              <a:t>social. Se debe analizar conforme al significado social que se atribuye a lo que el sujeto hace.   </a:t>
            </a:r>
            <a:r>
              <a:rPr lang="es-MX" sz="2200" dirty="0" err="1" smtClean="0">
                <a:solidFill>
                  <a:prstClr val="black"/>
                </a:solidFill>
                <a:latin typeface="Arial" charset="0"/>
                <a:ea typeface="ＭＳ Ｐゴシック" panose="020B0600070205080204" pitchFamily="34" charset="-128"/>
              </a:rPr>
              <a:t>Ejm</a:t>
            </a:r>
            <a:endParaRPr lang="es-MX" sz="2200" dirty="0" smtClean="0">
              <a:solidFill>
                <a:prstClr val="black"/>
              </a:solidFill>
              <a:latin typeface="Arial" charset="0"/>
              <a:ea typeface="ＭＳ Ｐゴシック" panose="020B0600070205080204" pitchFamily="34" charset="-128"/>
            </a:endParaRPr>
          </a:p>
          <a:p>
            <a:pPr algn="just" defTabSz="457200" eaLnBrk="0" fontAlgn="base" hangingPunct="0">
              <a:spcBef>
                <a:spcPct val="0"/>
              </a:spcBef>
              <a:spcAft>
                <a:spcPct val="0"/>
              </a:spcAft>
              <a:defRPr/>
            </a:pPr>
            <a:r>
              <a:rPr lang="es-MX" sz="2200" dirty="0">
                <a:solidFill>
                  <a:prstClr val="black"/>
                </a:solidFill>
                <a:latin typeface="Arial" charset="0"/>
                <a:ea typeface="ＭＳ Ｐゴシック" panose="020B0600070205080204" pitchFamily="34" charset="-128"/>
              </a:rPr>
              <a:t>	</a:t>
            </a:r>
            <a:r>
              <a:rPr lang="es-MX" i="1" dirty="0" smtClean="0">
                <a:solidFill>
                  <a:prstClr val="black"/>
                </a:solidFill>
                <a:latin typeface="Arial" charset="0"/>
                <a:ea typeface="ＭＳ Ｐゴシック" panose="020B0600070205080204" pitchFamily="34" charset="-128"/>
              </a:rPr>
              <a:t>El que sabe algo en un determinado momento, lo sigue sabiendo 	momentos después. El que hace determinados actos, sabía lo que 	hacía. El que actúa de cierta forma, lo hace de modo consciente</a:t>
            </a:r>
            <a:r>
              <a:rPr lang="es-MX" sz="2200" dirty="0" smtClean="0">
                <a:solidFill>
                  <a:prstClr val="black"/>
                </a:solidFill>
                <a:latin typeface="Arial" charset="0"/>
                <a:ea typeface="ＭＳ Ｐゴシック" panose="020B0600070205080204" pitchFamily="34" charset="-128"/>
              </a:rPr>
              <a:t>.</a:t>
            </a:r>
            <a:endParaRPr lang="es-MX" sz="2200" dirty="0">
              <a:solidFill>
                <a:prstClr val="black"/>
              </a:solidFill>
              <a:latin typeface="Arial" charset="0"/>
              <a:ea typeface="ＭＳ Ｐゴシック" panose="020B0600070205080204" pitchFamily="34" charset="-128"/>
            </a:endParaRPr>
          </a:p>
          <a:p>
            <a:pPr marL="342900" indent="-342900" algn="just"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r>
              <a:rPr lang="es-MX" sz="2200" dirty="0">
                <a:solidFill>
                  <a:prstClr val="black"/>
                </a:solidFill>
                <a:latin typeface="Arial" charset="0"/>
                <a:ea typeface="ＭＳ Ｐゴシック" panose="020B0600070205080204" pitchFamily="34" charset="-128"/>
              </a:rPr>
              <a:t>Los conocimientos especiales son </a:t>
            </a:r>
            <a:r>
              <a:rPr lang="es-MX" sz="2200" dirty="0" smtClean="0">
                <a:solidFill>
                  <a:prstClr val="black"/>
                </a:solidFill>
                <a:latin typeface="Arial" charset="0"/>
                <a:ea typeface="ＭＳ Ｐゴシック" panose="020B0600070205080204" pitchFamily="34" charset="-128"/>
              </a:rPr>
              <a:t>irrelevantes. No están dentro del rol de la persona, ni normativizados. </a:t>
            </a:r>
            <a:r>
              <a:rPr lang="es-MX" sz="2200" dirty="0" err="1" smtClean="0">
                <a:solidFill>
                  <a:prstClr val="black"/>
                </a:solidFill>
                <a:latin typeface="Arial" charset="0"/>
                <a:ea typeface="ＭＳ Ｐゴシック" panose="020B0600070205080204" pitchFamily="34" charset="-128"/>
              </a:rPr>
              <a:t>Ejm</a:t>
            </a:r>
            <a:r>
              <a:rPr lang="es-MX" sz="2200" dirty="0" smtClean="0">
                <a:solidFill>
                  <a:prstClr val="black"/>
                </a:solidFill>
                <a:latin typeface="Arial" charset="0"/>
                <a:ea typeface="ＭＳ Ｐゴシック" panose="020B0600070205080204" pitchFamily="34" charset="-128"/>
              </a:rPr>
              <a:t>. El estudiante de Biología.</a:t>
            </a: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defTabSz="457200" eaLnBrk="0" fontAlgn="base" hangingPunct="0">
              <a:spcBef>
                <a:spcPct val="0"/>
              </a:spcBef>
              <a:spcAft>
                <a:spcPct val="0"/>
              </a:spcAft>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marL="342900" indent="-342900" defTabSz="457200" eaLnBrk="0" fontAlgn="base" hangingPunct="0">
              <a:spcBef>
                <a:spcPct val="0"/>
              </a:spcBef>
              <a:spcAft>
                <a:spcPct val="0"/>
              </a:spcAft>
              <a:buFontTx/>
              <a:buChar char="-"/>
              <a:defRPr/>
            </a:pPr>
            <a:endParaRPr lang="es-MX" sz="2200" dirty="0">
              <a:solidFill>
                <a:prstClr val="black"/>
              </a:solidFill>
              <a:latin typeface="Arial" charset="0"/>
              <a:ea typeface="ＭＳ Ｐゴシック" panose="020B0600070205080204" pitchFamily="34" charset="-128"/>
            </a:endParaRPr>
          </a:p>
          <a:p>
            <a:pPr defTabSz="457200" eaLnBrk="0" fontAlgn="base" hangingPunct="0">
              <a:spcBef>
                <a:spcPct val="0"/>
              </a:spcBef>
              <a:spcAft>
                <a:spcPct val="0"/>
              </a:spcAft>
              <a:defRPr/>
            </a:pPr>
            <a:endParaRPr lang="es-MX" dirty="0">
              <a:solidFill>
                <a:prstClr val="black"/>
              </a:solidFill>
              <a:latin typeface="Arial" charset="0"/>
              <a:ea typeface="ＭＳ Ｐゴシック" panose="020B0600070205080204" pitchFamily="34" charset="-128"/>
            </a:endParaRPr>
          </a:p>
          <a:p>
            <a:pPr defTabSz="457200" eaLnBrk="0" fontAlgn="base" hangingPunct="0">
              <a:spcBef>
                <a:spcPct val="0"/>
              </a:spcBef>
              <a:spcAft>
                <a:spcPct val="0"/>
              </a:spcAft>
              <a:defRPr/>
            </a:pPr>
            <a:endParaRPr lang="es-MX" dirty="0">
              <a:solidFill>
                <a:prstClr val="black"/>
              </a:solidFill>
              <a:latin typeface="Arial" charset="0"/>
              <a:ea typeface="ＭＳ Ｐゴシック" panose="020B0600070205080204" pitchFamily="34" charset="-128"/>
            </a:endParaRPr>
          </a:p>
        </p:txBody>
      </p:sp>
    </p:spTree>
    <p:extLst>
      <p:ext uri="{BB962C8B-B14F-4D97-AF65-F5344CB8AC3E}">
        <p14:creationId xmlns:p14="http://schemas.microsoft.com/office/powerpoint/2010/main" val="25770590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
          <p:cNvSpPr>
            <a:spLocks noChangeArrowheads="1"/>
          </p:cNvSpPr>
          <p:nvPr/>
        </p:nvSpPr>
        <p:spPr bwMode="auto">
          <a:xfrm>
            <a:off x="2566989" y="981075"/>
            <a:ext cx="7661275" cy="4694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defTabSz="457200" eaLnBrk="0" fontAlgn="base" hangingPunct="0">
              <a:spcBef>
                <a:spcPct val="0"/>
              </a:spcBef>
              <a:spcAft>
                <a:spcPct val="0"/>
              </a:spcAft>
              <a:defRPr/>
            </a:pPr>
            <a:r>
              <a:rPr lang="en-US" sz="2800" b="1" dirty="0">
                <a:solidFill>
                  <a:srgbClr val="4B7C02"/>
                </a:solidFill>
                <a:latin typeface="Arial" charset="0"/>
                <a:ea typeface="ＭＳ Ｐゴシック" panose="020B0600070205080204" pitchFamily="34" charset="-128"/>
              </a:rPr>
              <a:t>2. </a:t>
            </a:r>
            <a:r>
              <a:rPr lang="en-US" sz="2800" b="1" dirty="0" err="1">
                <a:solidFill>
                  <a:srgbClr val="4B7C02"/>
                </a:solidFill>
                <a:latin typeface="Arial" charset="0"/>
                <a:ea typeface="ＭＳ Ｐゴシック" panose="020B0600070205080204" pitchFamily="34" charset="-128"/>
              </a:rPr>
              <a:t>Prueba</a:t>
            </a:r>
            <a:r>
              <a:rPr lang="en-US" sz="2800" b="1" dirty="0">
                <a:solidFill>
                  <a:srgbClr val="4B7C02"/>
                </a:solidFill>
                <a:latin typeface="Arial" charset="0"/>
                <a:ea typeface="ＭＳ Ｐゴシック" panose="020B0600070205080204" pitchFamily="34" charset="-128"/>
              </a:rPr>
              <a:t> del </a:t>
            </a:r>
            <a:r>
              <a:rPr lang="en-US" sz="2800" b="1" dirty="0" err="1">
                <a:solidFill>
                  <a:srgbClr val="4B7C02"/>
                </a:solidFill>
                <a:latin typeface="Arial" charset="0"/>
                <a:ea typeface="ＭＳ Ｐゴシック" panose="020B0600070205080204" pitchFamily="34" charset="-128"/>
              </a:rPr>
              <a:t>dolo</a:t>
            </a:r>
            <a:r>
              <a:rPr lang="en-US" sz="2800" b="1" dirty="0">
                <a:solidFill>
                  <a:srgbClr val="4B7C02"/>
                </a:solidFill>
                <a:latin typeface="Arial" charset="0"/>
                <a:ea typeface="ＭＳ Ｐゴシック" panose="020B0600070205080204" pitchFamily="34" charset="-128"/>
              </a:rPr>
              <a:t> </a:t>
            </a:r>
            <a:endParaRPr lang="es-ES_tradnl" sz="2800" b="1" dirty="0">
              <a:solidFill>
                <a:srgbClr val="4B7C02"/>
              </a:solidFill>
              <a:latin typeface="Arial" charset="0"/>
              <a:ea typeface="ＭＳ Ｐゴシック" panose="020B0600070205080204" pitchFamily="34" charset="-128"/>
            </a:endParaRPr>
          </a:p>
          <a:p>
            <a:pPr defTabSz="457200" eaLnBrk="0" fontAlgn="base" hangingPunct="0">
              <a:spcBef>
                <a:spcPct val="0"/>
              </a:spcBef>
              <a:spcAft>
                <a:spcPct val="0"/>
              </a:spcAft>
              <a:defRPr/>
            </a:pPr>
            <a:endParaRPr lang="es-ES_tradnl" dirty="0">
              <a:solidFill>
                <a:prstClr val="black"/>
              </a:solidFill>
              <a:latin typeface="Arial" charset="0"/>
              <a:ea typeface="ＭＳ Ｐゴシック" panose="020B0600070205080204" pitchFamily="34" charset="-128"/>
            </a:endParaRPr>
          </a:p>
          <a:p>
            <a:pPr marL="742950" lvl="1" indent="-285750" defTabSz="457200" eaLnBrk="0" fontAlgn="base" hangingPunct="0">
              <a:spcBef>
                <a:spcPct val="0"/>
              </a:spcBef>
              <a:spcAft>
                <a:spcPct val="0"/>
              </a:spcAft>
              <a:buFont typeface="Arial" charset="0"/>
              <a:buChar char="•"/>
              <a:defRPr/>
            </a:pPr>
            <a:r>
              <a:rPr lang="es-ES_tradnl" sz="2300" dirty="0">
                <a:solidFill>
                  <a:prstClr val="black"/>
                </a:solidFill>
                <a:latin typeface="Arial" charset="0"/>
                <a:ea typeface="ＭＳ Ｐゴシック" panose="020B0600070205080204" pitchFamily="34" charset="-128"/>
              </a:rPr>
              <a:t>Tradicional: </a:t>
            </a:r>
          </a:p>
          <a:p>
            <a:pPr lvl="1" defTabSz="457200" eaLnBrk="0" fontAlgn="base" hangingPunct="0">
              <a:spcBef>
                <a:spcPct val="0"/>
              </a:spcBef>
              <a:spcAft>
                <a:spcPct val="0"/>
              </a:spcAft>
              <a:defRPr/>
            </a:pPr>
            <a:r>
              <a:rPr lang="es-ES_tradnl" sz="2300" dirty="0">
                <a:solidFill>
                  <a:prstClr val="black"/>
                </a:solidFill>
                <a:latin typeface="Arial" charset="0"/>
                <a:ea typeface="ＭＳ Ｐゴシック" panose="020B0600070205080204" pitchFamily="34" charset="-128"/>
              </a:rPr>
              <a:t>	</a:t>
            </a:r>
          </a:p>
          <a:p>
            <a:pPr lvl="1" defTabSz="457200" eaLnBrk="0" fontAlgn="base" hangingPunct="0">
              <a:spcBef>
                <a:spcPct val="0"/>
              </a:spcBef>
              <a:spcAft>
                <a:spcPct val="0"/>
              </a:spcAft>
              <a:defRPr/>
            </a:pPr>
            <a:r>
              <a:rPr lang="es-ES_tradnl" sz="2300" dirty="0">
                <a:solidFill>
                  <a:prstClr val="black"/>
                </a:solidFill>
                <a:latin typeface="Arial" charset="0"/>
                <a:ea typeface="ＭＳ Ｐゴシック" panose="020B0600070205080204" pitchFamily="34" charset="-128"/>
              </a:rPr>
              <a:t>	- Íntima convicción judicial	  </a:t>
            </a:r>
          </a:p>
          <a:p>
            <a:pPr lvl="1" defTabSz="457200" eaLnBrk="0" fontAlgn="base" hangingPunct="0">
              <a:spcBef>
                <a:spcPct val="0"/>
              </a:spcBef>
              <a:spcAft>
                <a:spcPct val="0"/>
              </a:spcAft>
              <a:defRPr/>
            </a:pPr>
            <a:r>
              <a:rPr lang="es-ES_tradnl" sz="2300" dirty="0">
                <a:solidFill>
                  <a:prstClr val="black"/>
                </a:solidFill>
                <a:latin typeface="Arial" charset="0"/>
                <a:ea typeface="ＭＳ Ｐゴシック" panose="020B0600070205080204" pitchFamily="34" charset="-128"/>
              </a:rPr>
              <a:t>  	- Confesión del imputado</a:t>
            </a:r>
          </a:p>
          <a:p>
            <a:pPr marL="742950" lvl="1" indent="-285750" defTabSz="457200" eaLnBrk="0" fontAlgn="base" hangingPunct="0">
              <a:spcBef>
                <a:spcPct val="0"/>
              </a:spcBef>
              <a:spcAft>
                <a:spcPct val="0"/>
              </a:spcAft>
              <a:buFont typeface="Arial" charset="0"/>
              <a:buChar char="•"/>
              <a:defRPr/>
            </a:pPr>
            <a:endParaRPr lang="es-ES_tradnl" sz="2300" dirty="0">
              <a:solidFill>
                <a:prstClr val="black"/>
              </a:solidFill>
              <a:latin typeface="Arial" charset="0"/>
              <a:ea typeface="ＭＳ Ｐゴシック" panose="020B0600070205080204" pitchFamily="34" charset="-128"/>
            </a:endParaRPr>
          </a:p>
          <a:p>
            <a:pPr marL="742950" lvl="1" indent="-285750" defTabSz="457200" eaLnBrk="0" fontAlgn="base" hangingPunct="0">
              <a:spcBef>
                <a:spcPct val="0"/>
              </a:spcBef>
              <a:spcAft>
                <a:spcPct val="0"/>
              </a:spcAft>
              <a:buFont typeface="Arial" charset="0"/>
              <a:buChar char="•"/>
              <a:defRPr/>
            </a:pPr>
            <a:r>
              <a:rPr lang="es-ES_tradnl" sz="2300" dirty="0">
                <a:solidFill>
                  <a:prstClr val="black"/>
                </a:solidFill>
                <a:latin typeface="Arial" charset="0"/>
                <a:ea typeface="ＭＳ Ｐゴシック" panose="020B0600070205080204" pitchFamily="34" charset="-128"/>
              </a:rPr>
              <a:t>Actual: </a:t>
            </a:r>
          </a:p>
          <a:p>
            <a:pPr lvl="1" defTabSz="457200" eaLnBrk="0" fontAlgn="base" hangingPunct="0">
              <a:spcBef>
                <a:spcPct val="0"/>
              </a:spcBef>
              <a:spcAft>
                <a:spcPct val="0"/>
              </a:spcAft>
              <a:defRPr/>
            </a:pPr>
            <a:endParaRPr lang="es-ES_tradnl" sz="2300" dirty="0">
              <a:solidFill>
                <a:prstClr val="black"/>
              </a:solidFill>
              <a:latin typeface="Arial" charset="0"/>
              <a:ea typeface="ＭＳ Ｐゴシック" panose="020B0600070205080204" pitchFamily="34" charset="-128"/>
            </a:endParaRPr>
          </a:p>
          <a:p>
            <a:pPr lvl="1" defTabSz="457200" eaLnBrk="0" fontAlgn="base" hangingPunct="0">
              <a:spcBef>
                <a:spcPct val="0"/>
              </a:spcBef>
              <a:spcAft>
                <a:spcPct val="0"/>
              </a:spcAft>
              <a:defRPr/>
            </a:pPr>
            <a:r>
              <a:rPr lang="es-ES_tradnl" sz="2300" dirty="0">
                <a:solidFill>
                  <a:prstClr val="black"/>
                </a:solidFill>
                <a:latin typeface="Arial" charset="0"/>
                <a:ea typeface="ＭＳ Ｐゴシック" panose="020B0600070205080204" pitchFamily="34" charset="-128"/>
              </a:rPr>
              <a:t>	- Normas que delinean los ámbitos de 			   competencia del actor (el rol)</a:t>
            </a:r>
          </a:p>
          <a:p>
            <a:pPr lvl="1" defTabSz="457200" eaLnBrk="0" fontAlgn="base" hangingPunct="0">
              <a:spcBef>
                <a:spcPct val="0"/>
              </a:spcBef>
              <a:spcAft>
                <a:spcPct val="0"/>
              </a:spcAft>
              <a:defRPr/>
            </a:pPr>
            <a:r>
              <a:rPr lang="es-ES_tradnl" sz="2300" dirty="0">
                <a:solidFill>
                  <a:prstClr val="black"/>
                </a:solidFill>
                <a:latin typeface="Arial" charset="0"/>
                <a:ea typeface="ＭＳ Ｐゴシック" panose="020B0600070205080204" pitchFamily="34" charset="-128"/>
              </a:rPr>
              <a:t>	- Estructura de la prueba de indicios</a:t>
            </a:r>
          </a:p>
          <a:p>
            <a:pPr marL="742950" lvl="1" indent="-285750" defTabSz="457200" eaLnBrk="0" fontAlgn="base" hangingPunct="0">
              <a:spcBef>
                <a:spcPct val="0"/>
              </a:spcBef>
              <a:spcAft>
                <a:spcPct val="0"/>
              </a:spcAft>
              <a:buFont typeface="Arial" charset="0"/>
              <a:buChar char="•"/>
              <a:defRPr/>
            </a:pPr>
            <a:endParaRPr lang="es-ES_tradnl" sz="2300" dirty="0">
              <a:solidFill>
                <a:prstClr val="black"/>
              </a:solidFill>
              <a:latin typeface="Arial" charset="0"/>
              <a:ea typeface="ＭＳ Ｐゴシック" panose="020B0600070205080204" pitchFamily="34" charset="-128"/>
            </a:endParaRPr>
          </a:p>
        </p:txBody>
      </p:sp>
    </p:spTree>
    <p:extLst>
      <p:ext uri="{BB962C8B-B14F-4D97-AF65-F5344CB8AC3E}">
        <p14:creationId xmlns:p14="http://schemas.microsoft.com/office/powerpoint/2010/main" val="32451788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1"/>
          <p:cNvSpPr>
            <a:spLocks noChangeArrowheads="1"/>
          </p:cNvSpPr>
          <p:nvPr/>
        </p:nvSpPr>
        <p:spPr bwMode="auto">
          <a:xfrm>
            <a:off x="2640013" y="692150"/>
            <a:ext cx="7326312" cy="5016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200150" indent="-28575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defTabSz="457200" eaLnBrk="0" fontAlgn="base" hangingPunct="0">
              <a:spcBef>
                <a:spcPct val="0"/>
              </a:spcBef>
              <a:spcAft>
                <a:spcPct val="0"/>
              </a:spcAft>
            </a:pPr>
            <a:r>
              <a:rPr lang="en-US" altLang="es-MX" sz="2800" b="1">
                <a:solidFill>
                  <a:srgbClr val="4B7C02"/>
                </a:solidFill>
              </a:rPr>
              <a:t>3. </a:t>
            </a:r>
            <a:r>
              <a:rPr lang="es-PE" altLang="es-MX" sz="2800" b="1">
                <a:solidFill>
                  <a:srgbClr val="4B7C02"/>
                </a:solidFill>
              </a:rPr>
              <a:t>La imprudencia </a:t>
            </a:r>
          </a:p>
          <a:p>
            <a:pPr defTabSz="457200" eaLnBrk="0" fontAlgn="base" hangingPunct="0">
              <a:spcBef>
                <a:spcPct val="0"/>
              </a:spcBef>
              <a:spcAft>
                <a:spcPct val="0"/>
              </a:spcAft>
            </a:pPr>
            <a:endParaRPr lang="es-PE" altLang="es-MX">
              <a:solidFill>
                <a:prstClr val="black"/>
              </a:solidFill>
            </a:endParaRPr>
          </a:p>
          <a:p>
            <a:pPr lvl="1" defTabSz="457200" eaLnBrk="0" fontAlgn="base" hangingPunct="0">
              <a:spcBef>
                <a:spcPct val="0"/>
              </a:spcBef>
              <a:spcAft>
                <a:spcPct val="0"/>
              </a:spcAft>
              <a:buFont typeface="Arial" panose="020B0604020202020204" pitchFamily="34" charset="0"/>
              <a:buChar char="•"/>
            </a:pPr>
            <a:r>
              <a:rPr lang="es-ES_tradnl" altLang="es-MX" sz="2200">
                <a:solidFill>
                  <a:prstClr val="black"/>
                </a:solidFill>
              </a:rPr>
              <a:t>Superación del riesgo permitido.</a:t>
            </a:r>
          </a:p>
          <a:p>
            <a:pPr lvl="1" defTabSz="457200" eaLnBrk="0" fontAlgn="base" hangingPunct="0">
              <a:spcBef>
                <a:spcPct val="0"/>
              </a:spcBef>
              <a:spcAft>
                <a:spcPct val="0"/>
              </a:spcAft>
              <a:buFont typeface="Arial" panose="020B0604020202020204" pitchFamily="34" charset="0"/>
              <a:buChar char="•"/>
            </a:pPr>
            <a:endParaRPr lang="es-ES_tradnl" altLang="es-MX" sz="2200">
              <a:solidFill>
                <a:prstClr val="black"/>
              </a:solidFill>
            </a:endParaRPr>
          </a:p>
          <a:p>
            <a:pPr lvl="2" defTabSz="457200" eaLnBrk="0" fontAlgn="base" hangingPunct="0">
              <a:spcBef>
                <a:spcPct val="0"/>
              </a:spcBef>
              <a:spcAft>
                <a:spcPct val="0"/>
              </a:spcAft>
              <a:buFont typeface="Arial" panose="020B0604020202020204" pitchFamily="34" charset="0"/>
              <a:buChar char="•"/>
            </a:pPr>
            <a:r>
              <a:rPr lang="es-ES_tradnl" altLang="es-MX" sz="2200">
                <a:solidFill>
                  <a:prstClr val="black"/>
                </a:solidFill>
              </a:rPr>
              <a:t>Normas escritas</a:t>
            </a:r>
          </a:p>
          <a:p>
            <a:pPr lvl="2" defTabSz="457200" eaLnBrk="0" fontAlgn="base" hangingPunct="0">
              <a:spcBef>
                <a:spcPct val="0"/>
              </a:spcBef>
              <a:spcAft>
                <a:spcPct val="0"/>
              </a:spcAft>
              <a:buFont typeface="Arial" panose="020B0604020202020204" pitchFamily="34" charset="0"/>
              <a:buChar char="•"/>
            </a:pPr>
            <a:r>
              <a:rPr lang="es-ES_tradnl" altLang="es-MX" sz="2200">
                <a:solidFill>
                  <a:prstClr val="black"/>
                </a:solidFill>
              </a:rPr>
              <a:t>Normas no escritas</a:t>
            </a:r>
          </a:p>
          <a:p>
            <a:pPr lvl="2" defTabSz="457200" eaLnBrk="0" fontAlgn="base" hangingPunct="0">
              <a:spcBef>
                <a:spcPct val="0"/>
              </a:spcBef>
              <a:spcAft>
                <a:spcPct val="0"/>
              </a:spcAft>
              <a:buFont typeface="Arial" panose="020B0604020202020204" pitchFamily="34" charset="0"/>
              <a:buChar char="•"/>
            </a:pPr>
            <a:endParaRPr lang="es-ES_tradnl" altLang="es-MX" sz="2200">
              <a:solidFill>
                <a:prstClr val="black"/>
              </a:solidFill>
            </a:endParaRPr>
          </a:p>
          <a:p>
            <a:pPr lvl="1" defTabSz="457200" eaLnBrk="0" fontAlgn="base" hangingPunct="0">
              <a:spcBef>
                <a:spcPct val="0"/>
              </a:spcBef>
              <a:spcAft>
                <a:spcPct val="0"/>
              </a:spcAft>
              <a:buFont typeface="Arial" panose="020B0604020202020204" pitchFamily="34" charset="0"/>
              <a:buChar char="•"/>
            </a:pPr>
            <a:r>
              <a:rPr lang="es-ES_tradnl" altLang="es-MX" sz="2200">
                <a:solidFill>
                  <a:prstClr val="black"/>
                </a:solidFill>
              </a:rPr>
              <a:t>Infracción de un deber de cuidado previsible</a:t>
            </a:r>
          </a:p>
          <a:p>
            <a:pPr lvl="1" defTabSz="457200" eaLnBrk="0" fontAlgn="base" hangingPunct="0">
              <a:spcBef>
                <a:spcPct val="0"/>
              </a:spcBef>
              <a:spcAft>
                <a:spcPct val="0"/>
              </a:spcAft>
            </a:pPr>
            <a:endParaRPr lang="es-ES_tradnl" altLang="es-MX" sz="2200">
              <a:solidFill>
                <a:prstClr val="black"/>
              </a:solidFill>
            </a:endParaRPr>
          </a:p>
          <a:p>
            <a:pPr defTabSz="457200" eaLnBrk="0" fontAlgn="base" hangingPunct="0">
              <a:spcBef>
                <a:spcPct val="0"/>
              </a:spcBef>
              <a:spcAft>
                <a:spcPct val="0"/>
              </a:spcAft>
            </a:pPr>
            <a:r>
              <a:rPr lang="es-ES_tradnl" altLang="es-MX" sz="2200">
                <a:solidFill>
                  <a:prstClr val="black"/>
                </a:solidFill>
              </a:rPr>
              <a:t>Jakobs: </a:t>
            </a:r>
            <a:r>
              <a:rPr lang="es-ES_tradnl" altLang="en-US" sz="2200">
                <a:solidFill>
                  <a:prstClr val="black"/>
                </a:solidFill>
              </a:rPr>
              <a:t>“</a:t>
            </a:r>
            <a:r>
              <a:rPr lang="es-ES_tradnl" altLang="es-MX" sz="2200">
                <a:solidFill>
                  <a:prstClr val="black"/>
                </a:solidFill>
              </a:rPr>
              <a:t>Solo es relevante la previsibilidad de un riesgo, que esta fuera del riesgo permitido y que además es objetivamente imputable.</a:t>
            </a:r>
            <a:r>
              <a:rPr lang="es-ES_tradnl" altLang="en-US" sz="2200">
                <a:solidFill>
                  <a:prstClr val="black"/>
                </a:solidFill>
              </a:rPr>
              <a:t>”</a:t>
            </a:r>
            <a:r>
              <a:rPr lang="es-ES_tradnl" altLang="es-MX" sz="2200">
                <a:solidFill>
                  <a:prstClr val="black"/>
                </a:solidFill>
              </a:rPr>
              <a:t> </a:t>
            </a:r>
          </a:p>
          <a:p>
            <a:pPr defTabSz="457200" eaLnBrk="0" fontAlgn="base" hangingPunct="0">
              <a:spcBef>
                <a:spcPct val="0"/>
              </a:spcBef>
              <a:spcAft>
                <a:spcPct val="0"/>
              </a:spcAft>
            </a:pPr>
            <a:endParaRPr lang="es-ES_tradnl" altLang="es-MX">
              <a:solidFill>
                <a:prstClr val="black"/>
              </a:solidFill>
            </a:endParaRPr>
          </a:p>
          <a:p>
            <a:pPr defTabSz="457200" eaLnBrk="0" fontAlgn="base" hangingPunct="0">
              <a:spcBef>
                <a:spcPct val="0"/>
              </a:spcBef>
              <a:spcAft>
                <a:spcPct val="0"/>
              </a:spcAft>
            </a:pPr>
            <a:endParaRPr lang="es-ES_tradnl" altLang="es-MX">
              <a:solidFill>
                <a:prstClr val="black"/>
              </a:solidFill>
            </a:endParaRPr>
          </a:p>
          <a:p>
            <a:pPr defTabSz="457200" eaLnBrk="0" fontAlgn="base" hangingPunct="0">
              <a:spcBef>
                <a:spcPct val="0"/>
              </a:spcBef>
              <a:spcAft>
                <a:spcPct val="0"/>
              </a:spcAft>
            </a:pPr>
            <a:endParaRPr lang="es-ES_tradnl" altLang="es-MX">
              <a:solidFill>
                <a:prstClr val="black"/>
              </a:solidFill>
            </a:endParaRPr>
          </a:p>
        </p:txBody>
      </p:sp>
    </p:spTree>
    <p:extLst>
      <p:ext uri="{BB962C8B-B14F-4D97-AF65-F5344CB8AC3E}">
        <p14:creationId xmlns:p14="http://schemas.microsoft.com/office/powerpoint/2010/main" val="33720373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nvPr>
        </p:nvGraphicFramePr>
        <p:xfrm>
          <a:off x="2639617" y="1052514"/>
          <a:ext cx="7893945" cy="4255769"/>
        </p:xfrm>
        <a:graphic>
          <a:graphicData uri="http://schemas.openxmlformats.org/drawingml/2006/table">
            <a:tbl>
              <a:tblPr firstRow="1" bandRow="1">
                <a:tableStyleId>{21E4AEA4-8DFA-4A89-87EB-49C32662AFE0}</a:tableStyleId>
              </a:tblPr>
              <a:tblGrid>
                <a:gridCol w="1578789">
                  <a:extLst>
                    <a:ext uri="{9D8B030D-6E8A-4147-A177-3AD203B41FA5}">
                      <a16:colId xmlns:a16="http://schemas.microsoft.com/office/drawing/2014/main" val="20000"/>
                    </a:ext>
                  </a:extLst>
                </a:gridCol>
                <a:gridCol w="1578789">
                  <a:extLst>
                    <a:ext uri="{9D8B030D-6E8A-4147-A177-3AD203B41FA5}">
                      <a16:colId xmlns:a16="http://schemas.microsoft.com/office/drawing/2014/main" val="20001"/>
                    </a:ext>
                  </a:extLst>
                </a:gridCol>
                <a:gridCol w="1578789">
                  <a:extLst>
                    <a:ext uri="{9D8B030D-6E8A-4147-A177-3AD203B41FA5}">
                      <a16:colId xmlns:a16="http://schemas.microsoft.com/office/drawing/2014/main" val="20002"/>
                    </a:ext>
                  </a:extLst>
                </a:gridCol>
                <a:gridCol w="1578789">
                  <a:extLst>
                    <a:ext uri="{9D8B030D-6E8A-4147-A177-3AD203B41FA5}">
                      <a16:colId xmlns:a16="http://schemas.microsoft.com/office/drawing/2014/main" val="20003"/>
                    </a:ext>
                  </a:extLst>
                </a:gridCol>
                <a:gridCol w="1578789">
                  <a:extLst>
                    <a:ext uri="{9D8B030D-6E8A-4147-A177-3AD203B41FA5}">
                      <a16:colId xmlns:a16="http://schemas.microsoft.com/office/drawing/2014/main" val="20004"/>
                    </a:ext>
                  </a:extLst>
                </a:gridCol>
              </a:tblGrid>
              <a:tr h="720071">
                <a:tc>
                  <a:txBody>
                    <a:bodyPr/>
                    <a:lstStyle/>
                    <a:p>
                      <a:pPr algn="ctr"/>
                      <a:r>
                        <a:rPr lang="es-PE" sz="1800" b="1" dirty="0" smtClean="0"/>
                        <a:t>Dolo Directo</a:t>
                      </a:r>
                      <a:r>
                        <a:rPr lang="es-PE" sz="1800" b="1" baseline="0" dirty="0" smtClean="0"/>
                        <a:t> (1° grado)</a:t>
                      </a:r>
                      <a:endParaRPr lang="es-PE" sz="1800" b="1" dirty="0"/>
                    </a:p>
                  </a:txBody>
                  <a:tcPr marT="45729" marB="45729"/>
                </a:tc>
                <a:tc>
                  <a:txBody>
                    <a:bodyPr/>
                    <a:lstStyle/>
                    <a:p>
                      <a:pPr algn="ctr"/>
                      <a:r>
                        <a:rPr lang="es-PE" sz="1800" b="1" dirty="0" smtClean="0"/>
                        <a:t>D.</a:t>
                      </a:r>
                      <a:r>
                        <a:rPr lang="es-PE" sz="1800" b="1" baseline="0" dirty="0" smtClean="0"/>
                        <a:t> </a:t>
                      </a:r>
                      <a:r>
                        <a:rPr lang="es-PE" sz="1800" b="1" baseline="0" dirty="0" err="1" smtClean="0"/>
                        <a:t>Consec</a:t>
                      </a:r>
                      <a:r>
                        <a:rPr lang="es-PE" sz="1800" b="1" baseline="0" dirty="0" smtClean="0"/>
                        <a:t>. </a:t>
                      </a:r>
                      <a:r>
                        <a:rPr lang="es-PE" sz="1800" b="1" baseline="0" dirty="0" err="1" smtClean="0"/>
                        <a:t>Neces</a:t>
                      </a:r>
                      <a:r>
                        <a:rPr lang="es-PE" sz="1800" b="1" baseline="0" dirty="0" smtClean="0"/>
                        <a:t>. (2°)</a:t>
                      </a:r>
                      <a:endParaRPr lang="es-PE" sz="1800" b="1" dirty="0"/>
                    </a:p>
                  </a:txBody>
                  <a:tcPr marT="45729" marB="45729"/>
                </a:tc>
                <a:tc>
                  <a:txBody>
                    <a:bodyPr/>
                    <a:lstStyle/>
                    <a:p>
                      <a:pPr algn="ctr"/>
                      <a:r>
                        <a:rPr lang="es-PE" sz="1800" b="1" dirty="0" smtClean="0"/>
                        <a:t>Dolo eventual</a:t>
                      </a:r>
                      <a:endParaRPr lang="es-PE" sz="1800" b="1" dirty="0"/>
                    </a:p>
                  </a:txBody>
                  <a:tcPr marT="45729" marB="45729"/>
                </a:tc>
                <a:tc>
                  <a:txBody>
                    <a:bodyPr/>
                    <a:lstStyle/>
                    <a:p>
                      <a:pPr algn="ctr"/>
                      <a:r>
                        <a:rPr lang="es-PE" sz="1800" b="1" dirty="0" smtClean="0"/>
                        <a:t>Culpa </a:t>
                      </a:r>
                      <a:r>
                        <a:rPr lang="es-PE" sz="1800" b="1" baseline="0" dirty="0" smtClean="0"/>
                        <a:t> Consciente</a:t>
                      </a:r>
                      <a:endParaRPr lang="es-PE" sz="1800" b="1" dirty="0"/>
                    </a:p>
                  </a:txBody>
                  <a:tcPr marT="45729" marB="45729"/>
                </a:tc>
                <a:tc>
                  <a:txBody>
                    <a:bodyPr/>
                    <a:lstStyle/>
                    <a:p>
                      <a:pPr algn="ctr"/>
                      <a:r>
                        <a:rPr lang="es-PE" sz="1800" b="1" dirty="0" smtClean="0"/>
                        <a:t>Culpa</a:t>
                      </a:r>
                      <a:r>
                        <a:rPr lang="es-PE" sz="1800" b="1" baseline="0" dirty="0" smtClean="0"/>
                        <a:t> Inconsciente</a:t>
                      </a:r>
                      <a:endParaRPr lang="es-PE" sz="1800" b="1" dirty="0"/>
                    </a:p>
                  </a:txBody>
                  <a:tcPr marT="45729" marB="45729"/>
                </a:tc>
                <a:extLst>
                  <a:ext uri="{0D108BD9-81ED-4DB2-BD59-A6C34878D82A}">
                    <a16:rowId xmlns:a16="http://schemas.microsoft.com/office/drawing/2014/main" val="10000"/>
                  </a:ext>
                </a:extLst>
              </a:tr>
              <a:tr h="3024841">
                <a:tc>
                  <a:txBody>
                    <a:bodyPr/>
                    <a:lstStyle/>
                    <a:p>
                      <a:pPr algn="ctr"/>
                      <a:endParaRPr lang="es-PE" sz="1800" dirty="0" smtClean="0"/>
                    </a:p>
                    <a:p>
                      <a:pPr algn="ctr"/>
                      <a:endParaRPr lang="es-PE" sz="1800" dirty="0" smtClean="0"/>
                    </a:p>
                    <a:p>
                      <a:pPr algn="ctr">
                        <a:buFontTx/>
                        <a:buNone/>
                      </a:pPr>
                      <a:r>
                        <a:rPr lang="es-PE" sz="1900" b="1" kern="1200" dirty="0" smtClean="0">
                          <a:solidFill>
                            <a:srgbClr val="333399"/>
                          </a:solidFill>
                          <a:latin typeface="+mn-lt"/>
                          <a:ea typeface="+mn-ea"/>
                          <a:cs typeface="+mn-cs"/>
                        </a:rPr>
                        <a:t>Conocimiento</a:t>
                      </a:r>
                    </a:p>
                    <a:p>
                      <a:pPr algn="ctr">
                        <a:buFontTx/>
                        <a:buNone/>
                      </a:pPr>
                      <a:endParaRPr lang="es-PE" sz="1900" b="1" kern="1200" dirty="0" smtClean="0">
                        <a:solidFill>
                          <a:srgbClr val="333399"/>
                        </a:solidFill>
                        <a:latin typeface="+mn-lt"/>
                        <a:ea typeface="+mn-ea"/>
                        <a:cs typeface="+mn-cs"/>
                      </a:endParaRPr>
                    </a:p>
                    <a:p>
                      <a:pPr algn="ctr">
                        <a:buFontTx/>
                        <a:buNone/>
                      </a:pPr>
                      <a:endParaRPr lang="es-PE" sz="1900" b="1" kern="1200" dirty="0" smtClean="0">
                        <a:solidFill>
                          <a:srgbClr val="333399"/>
                        </a:solidFill>
                        <a:latin typeface="+mn-lt"/>
                        <a:ea typeface="+mn-ea"/>
                        <a:cs typeface="+mn-cs"/>
                      </a:endParaRPr>
                    </a:p>
                    <a:p>
                      <a:pPr algn="ctr">
                        <a:buFontTx/>
                        <a:buNone/>
                      </a:pPr>
                      <a:r>
                        <a:rPr lang="es-PE" sz="1900" b="1" kern="1200" dirty="0" smtClean="0">
                          <a:solidFill>
                            <a:srgbClr val="333399"/>
                          </a:solidFill>
                          <a:latin typeface="+mn-lt"/>
                          <a:ea typeface="+mn-ea"/>
                          <a:cs typeface="+mn-cs"/>
                        </a:rPr>
                        <a:t>Voluntad</a:t>
                      </a:r>
                    </a:p>
                    <a:p>
                      <a:pPr algn="ctr">
                        <a:buFontTx/>
                        <a:buNone/>
                      </a:pPr>
                      <a:endParaRPr lang="es-PE" sz="2000" b="1" kern="1200" dirty="0" smtClean="0">
                        <a:solidFill>
                          <a:srgbClr val="333399"/>
                        </a:solidFill>
                        <a:latin typeface="+mn-lt"/>
                        <a:ea typeface="+mn-ea"/>
                        <a:cs typeface="+mn-cs"/>
                      </a:endParaRPr>
                    </a:p>
                    <a:p>
                      <a:pPr algn="ctr">
                        <a:buFontTx/>
                        <a:buNone/>
                      </a:pPr>
                      <a:endParaRPr lang="es-PE" sz="2000" b="1" kern="1200" dirty="0">
                        <a:solidFill>
                          <a:srgbClr val="333399"/>
                        </a:solidFill>
                        <a:latin typeface="+mn-lt"/>
                        <a:ea typeface="+mn-ea"/>
                        <a:cs typeface="+mn-cs"/>
                      </a:endParaRPr>
                    </a:p>
                  </a:txBody>
                  <a:tcPr marT="45729" marB="45729"/>
                </a:tc>
                <a:tc>
                  <a:txBody>
                    <a:bodyPr/>
                    <a:lstStyle/>
                    <a:p>
                      <a:pPr algn="ctr"/>
                      <a:endParaRPr lang="es-PE" sz="1800" dirty="0" smtClean="0"/>
                    </a:p>
                    <a:p>
                      <a:pPr algn="ctr"/>
                      <a:endParaRPr lang="es-PE"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Conocimiento</a:t>
                      </a:r>
                    </a:p>
                    <a:p>
                      <a:pPr marL="0" algn="ctr" defTabSz="914400" rtl="0" eaLnBrk="1" latinLnBrk="0" hangingPunct="1">
                        <a:buFontTx/>
                        <a:buNone/>
                      </a:pPr>
                      <a:endParaRPr lang="es-PE" sz="1900" b="1" kern="1200" dirty="0" smtClean="0">
                        <a:solidFill>
                          <a:srgbClr val="333399"/>
                        </a:solidFill>
                        <a:latin typeface="+mn-lt"/>
                        <a:ea typeface="+mn-ea"/>
                        <a:cs typeface="+mn-cs"/>
                      </a:endParaRPr>
                    </a:p>
                    <a:p>
                      <a:pPr marL="0" algn="ctr" defTabSz="914400" rtl="0" eaLnBrk="1" latinLnBrk="0" hangingPunct="1">
                        <a:buFontTx/>
                        <a:buNone/>
                      </a:pPr>
                      <a:endParaRPr lang="es-PE" sz="1900" b="1" kern="1200" dirty="0" smtClean="0">
                        <a:solidFill>
                          <a:srgbClr val="333399"/>
                        </a:solidFill>
                        <a:latin typeface="+mn-lt"/>
                        <a:ea typeface="+mn-ea"/>
                        <a:cs typeface="+mn-cs"/>
                      </a:endParaRPr>
                    </a:p>
                    <a:p>
                      <a:pPr marL="0" algn="ctr" defTabSz="914400" rtl="0" eaLnBrk="1" latinLnBrk="0" hangingPunct="1">
                        <a:buFontTx/>
                        <a:buNone/>
                      </a:pPr>
                      <a:r>
                        <a:rPr lang="es-PE" sz="1900" b="1" kern="1200" dirty="0" smtClean="0">
                          <a:solidFill>
                            <a:srgbClr val="333399"/>
                          </a:solidFill>
                          <a:latin typeface="+mn-lt"/>
                          <a:ea typeface="+mn-ea"/>
                          <a:cs typeface="+mn-cs"/>
                        </a:rPr>
                        <a:t>Voluntad</a:t>
                      </a:r>
                    </a:p>
                    <a:p>
                      <a:pPr marL="0" algn="ctr" defTabSz="914400" rtl="0" eaLnBrk="1" latinLnBrk="0" hangingPunct="1">
                        <a:buFontTx/>
                        <a:buNone/>
                      </a:pPr>
                      <a:endParaRPr lang="es-PE" sz="1900" b="1" kern="1200" dirty="0" smtClean="0">
                        <a:solidFill>
                          <a:srgbClr val="333399"/>
                        </a:solidFill>
                        <a:latin typeface="+mn-lt"/>
                        <a:ea typeface="+mn-ea"/>
                        <a:cs typeface="+mn-cs"/>
                      </a:endParaRPr>
                    </a:p>
                  </a:txBody>
                  <a:tcPr marT="45729" marB="45729"/>
                </a:tc>
                <a:tc>
                  <a:txBody>
                    <a:bodyPr/>
                    <a:lstStyle/>
                    <a:p>
                      <a:pPr algn="ctr"/>
                      <a:endParaRPr lang="es-PE" sz="1800" dirty="0" smtClean="0"/>
                    </a:p>
                    <a:p>
                      <a:pPr algn="ctr"/>
                      <a:endParaRPr lang="es-PE"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Conocimiento</a:t>
                      </a:r>
                    </a:p>
                    <a:p>
                      <a:pPr algn="ctr"/>
                      <a:endParaRPr lang="es-PE" sz="1900" b="1" kern="1200" dirty="0" smtClean="0">
                        <a:solidFill>
                          <a:srgbClr val="333399"/>
                        </a:solidFill>
                        <a:latin typeface="+mn-lt"/>
                        <a:ea typeface="+mn-ea"/>
                        <a:cs typeface="+mn-cs"/>
                      </a:endParaRPr>
                    </a:p>
                    <a:p>
                      <a:pPr algn="ctr"/>
                      <a:r>
                        <a:rPr lang="es-PE" sz="1900" b="1" kern="1200" dirty="0" smtClean="0">
                          <a:solidFill>
                            <a:srgbClr val="333399"/>
                          </a:solidFill>
                          <a:latin typeface="+mn-lt"/>
                          <a:ea typeface="+mn-ea"/>
                          <a:cs typeface="+mn-cs"/>
                        </a:rPr>
                        <a:t>No</a:t>
                      </a:r>
                    </a:p>
                    <a:p>
                      <a:pPr algn="ctr"/>
                      <a:r>
                        <a:rPr lang="es-PE" sz="1900" b="1" kern="1200" dirty="0" smtClean="0">
                          <a:solidFill>
                            <a:srgbClr val="333399"/>
                          </a:solidFill>
                          <a:latin typeface="+mn-lt"/>
                          <a:ea typeface="+mn-ea"/>
                          <a:cs typeface="+mn-cs"/>
                        </a:rPr>
                        <a:t>  Voluntad</a:t>
                      </a:r>
                    </a:p>
                    <a:p>
                      <a:pPr algn="ctr"/>
                      <a:endParaRPr lang="es-PE" sz="1900" b="1" kern="1200" dirty="0" smtClean="0">
                        <a:solidFill>
                          <a:srgbClr val="333399"/>
                        </a:solidFill>
                        <a:latin typeface="+mn-lt"/>
                        <a:ea typeface="+mn-ea"/>
                        <a:cs typeface="+mn-cs"/>
                      </a:endParaRPr>
                    </a:p>
                    <a:p>
                      <a:pPr algn="ctr"/>
                      <a:r>
                        <a:rPr lang="es-PE" sz="1900" b="1" kern="1200" dirty="0" smtClean="0">
                          <a:solidFill>
                            <a:srgbClr val="333399"/>
                          </a:solidFill>
                          <a:latin typeface="+mn-lt"/>
                          <a:ea typeface="+mn-ea"/>
                          <a:cs typeface="+mn-cs"/>
                        </a:rPr>
                        <a:t>Asume producción del resultado</a:t>
                      </a:r>
                      <a:endParaRPr lang="es-PE" sz="1900" b="1" kern="1200" dirty="0">
                        <a:solidFill>
                          <a:srgbClr val="333399"/>
                        </a:solidFill>
                        <a:latin typeface="+mn-lt"/>
                        <a:ea typeface="+mn-ea"/>
                        <a:cs typeface="+mn-cs"/>
                      </a:endParaRPr>
                    </a:p>
                  </a:txBody>
                  <a:tcPr marT="45729" marB="45729"/>
                </a:tc>
                <a:tc>
                  <a:txBody>
                    <a:bodyPr/>
                    <a:lstStyle/>
                    <a:p>
                      <a:pPr algn="ctr"/>
                      <a:endParaRPr lang="es-PE" sz="1800" dirty="0" smtClean="0"/>
                    </a:p>
                    <a:p>
                      <a:pPr algn="ctr"/>
                      <a:endParaRPr lang="es-PE"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Conocimiento</a:t>
                      </a:r>
                    </a:p>
                    <a:p>
                      <a:pPr marL="0" marR="0" indent="0" algn="ctr" defTabSz="914400" rtl="0" eaLnBrk="1" fontAlgn="auto" latinLnBrk="0" hangingPunct="1">
                        <a:lnSpc>
                          <a:spcPct val="100000"/>
                        </a:lnSpc>
                        <a:spcBef>
                          <a:spcPts val="0"/>
                        </a:spcBef>
                        <a:spcAft>
                          <a:spcPts val="0"/>
                        </a:spcAft>
                        <a:buClrTx/>
                        <a:buSzTx/>
                        <a:buFontTx/>
                        <a:buNone/>
                        <a:tabLst/>
                        <a:defRPr/>
                      </a:pPr>
                      <a:endParaRPr lang="es-PE" sz="1900" b="1" kern="1200" dirty="0" smtClean="0">
                        <a:solidFill>
                          <a:srgbClr val="333399"/>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No</a:t>
                      </a:r>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Voluntad</a:t>
                      </a:r>
                    </a:p>
                    <a:p>
                      <a:pPr marL="0" marR="0" indent="0" algn="ctr" defTabSz="914400" rtl="0" eaLnBrk="1" fontAlgn="auto" latinLnBrk="0" hangingPunct="1">
                        <a:lnSpc>
                          <a:spcPct val="100000"/>
                        </a:lnSpc>
                        <a:spcBef>
                          <a:spcPts val="0"/>
                        </a:spcBef>
                        <a:spcAft>
                          <a:spcPts val="0"/>
                        </a:spcAft>
                        <a:buClrTx/>
                        <a:buSzTx/>
                        <a:buFontTx/>
                        <a:buNone/>
                        <a:tabLst/>
                        <a:defRPr/>
                      </a:pPr>
                      <a:endParaRPr lang="es-PE" sz="1900" b="1" kern="1200" dirty="0" smtClean="0">
                        <a:solidFill>
                          <a:srgbClr val="333399"/>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Confía en la no producción de resultado</a:t>
                      </a:r>
                      <a:endParaRPr lang="es-PE" sz="1900" b="1" kern="1200" dirty="0">
                        <a:solidFill>
                          <a:srgbClr val="333399"/>
                        </a:solidFill>
                        <a:latin typeface="+mn-lt"/>
                        <a:ea typeface="+mn-ea"/>
                        <a:cs typeface="+mn-cs"/>
                      </a:endParaRPr>
                    </a:p>
                  </a:txBody>
                  <a:tcPr marT="45729" marB="45729"/>
                </a:tc>
                <a:tc>
                  <a:txBody>
                    <a:bodyPr/>
                    <a:lstStyle/>
                    <a:p>
                      <a:pPr algn="ctr"/>
                      <a:endParaRPr lang="es-PE" sz="180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No conocimiento</a:t>
                      </a:r>
                    </a:p>
                    <a:p>
                      <a:pPr marL="0" marR="0" indent="0" algn="ctr" defTabSz="914400" rtl="0" eaLnBrk="1" fontAlgn="auto" latinLnBrk="0" hangingPunct="1">
                        <a:lnSpc>
                          <a:spcPct val="100000"/>
                        </a:lnSpc>
                        <a:spcBef>
                          <a:spcPts val="0"/>
                        </a:spcBef>
                        <a:spcAft>
                          <a:spcPts val="0"/>
                        </a:spcAft>
                        <a:buClrTx/>
                        <a:buSzTx/>
                        <a:buFontTx/>
                        <a:buNone/>
                        <a:tabLst/>
                        <a:defRPr/>
                      </a:pPr>
                      <a:endParaRPr lang="es-PE" sz="1900" b="1" kern="1200" dirty="0" smtClean="0">
                        <a:solidFill>
                          <a:srgbClr val="333399"/>
                        </a:solidFill>
                        <a:latin typeface="+mn-lt"/>
                        <a:ea typeface="+mn-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No</a:t>
                      </a:r>
                    </a:p>
                    <a:p>
                      <a:pPr marL="0" marR="0" indent="0" algn="ctr" defTabSz="914400" rtl="0" eaLnBrk="1" fontAlgn="auto" latinLnBrk="0" hangingPunct="1">
                        <a:lnSpc>
                          <a:spcPct val="100000"/>
                        </a:lnSpc>
                        <a:spcBef>
                          <a:spcPts val="0"/>
                        </a:spcBef>
                        <a:spcAft>
                          <a:spcPts val="0"/>
                        </a:spcAft>
                        <a:buClrTx/>
                        <a:buSzTx/>
                        <a:buFontTx/>
                        <a:buNone/>
                        <a:tabLst/>
                        <a:defRPr/>
                      </a:pPr>
                      <a:r>
                        <a:rPr lang="es-PE" sz="1900" b="1" kern="1200" dirty="0" smtClean="0">
                          <a:solidFill>
                            <a:srgbClr val="333399"/>
                          </a:solidFill>
                          <a:latin typeface="+mn-lt"/>
                          <a:ea typeface="+mn-ea"/>
                          <a:cs typeface="+mn-cs"/>
                        </a:rPr>
                        <a:t>Voluntad</a:t>
                      </a:r>
                      <a:endParaRPr lang="es-PE" sz="1900" b="1" kern="1200" dirty="0">
                        <a:solidFill>
                          <a:srgbClr val="333399"/>
                        </a:solidFill>
                        <a:latin typeface="+mn-lt"/>
                        <a:ea typeface="+mn-ea"/>
                        <a:cs typeface="+mn-cs"/>
                      </a:endParaRPr>
                    </a:p>
                  </a:txBody>
                  <a:tcPr marT="45729" marB="45729"/>
                </a:tc>
                <a:extLst>
                  <a:ext uri="{0D108BD9-81ED-4DB2-BD59-A6C34878D82A}">
                    <a16:rowId xmlns:a16="http://schemas.microsoft.com/office/drawing/2014/main" val="10001"/>
                  </a:ext>
                </a:extLst>
              </a:tr>
            </a:tbl>
          </a:graphicData>
        </a:graphic>
      </p:graphicFrame>
      <p:sp>
        <p:nvSpPr>
          <p:cNvPr id="5" name="2 Rectángulo"/>
          <p:cNvSpPr/>
          <p:nvPr/>
        </p:nvSpPr>
        <p:spPr>
          <a:xfrm>
            <a:off x="2639616" y="257833"/>
            <a:ext cx="7767141" cy="503237"/>
          </a:xfrm>
          <a:prstGeom prst="rect">
            <a:avLst/>
          </a:prstGeom>
          <a:solidFill>
            <a:schemeClr val="tx2">
              <a:lumMod val="40000"/>
              <a:lumOff val="60000"/>
            </a:schemeClr>
          </a:solidFill>
          <a:ln w="25400" cap="flat" cmpd="sng" algn="ctr">
            <a:solidFill>
              <a:schemeClr val="tx2">
                <a:lumMod val="60000"/>
                <a:lumOff val="40000"/>
              </a:schemeClr>
            </a:solidFill>
            <a:prstDash val="solid"/>
          </a:ln>
          <a:effectLst/>
        </p:spPr>
        <p:txBody>
          <a:bodyPr anchor="ctr"/>
          <a:lstStyle/>
          <a:p>
            <a:pPr algn="ctr">
              <a:defRPr/>
            </a:pPr>
            <a:r>
              <a:rPr lang="es-ES" sz="2400" b="1" dirty="0">
                <a:solidFill>
                  <a:schemeClr val="bg1"/>
                </a:solidFill>
              </a:rPr>
              <a:t>Teoría VOLITIVA del dolo: DOLO = Conocimiento + Voluntad</a:t>
            </a:r>
            <a:endParaRPr lang="es-PE" sz="2400" b="1" dirty="0">
              <a:solidFill>
                <a:schemeClr val="bg1"/>
              </a:solidFill>
            </a:endParaRPr>
          </a:p>
        </p:txBody>
      </p:sp>
      <p:sp>
        <p:nvSpPr>
          <p:cNvPr id="6" name="2 Rectángulo"/>
          <p:cNvSpPr/>
          <p:nvPr/>
        </p:nvSpPr>
        <p:spPr>
          <a:xfrm>
            <a:off x="2639616" y="5084764"/>
            <a:ext cx="7920880" cy="504825"/>
          </a:xfrm>
          <a:prstGeom prst="rect">
            <a:avLst/>
          </a:prstGeom>
          <a:solidFill>
            <a:sysClr val="window" lastClr="FFFFFF"/>
          </a:solidFill>
          <a:ln w="25400" cap="flat" cmpd="sng" algn="ctr">
            <a:solidFill>
              <a:srgbClr val="C00000"/>
            </a:solidFill>
            <a:prstDash val="solid"/>
          </a:ln>
          <a:effectLst/>
        </p:spPr>
        <p:txBody>
          <a:bodyPr anchor="ctr"/>
          <a:lstStyle/>
          <a:p>
            <a:pPr algn="ctr">
              <a:defRPr/>
            </a:pPr>
            <a:r>
              <a:rPr lang="es-ES" sz="2000" b="1" kern="0" dirty="0">
                <a:solidFill>
                  <a:srgbClr val="C00000"/>
                </a:solidFill>
                <a:latin typeface="Calibri"/>
                <a:ea typeface="Calibri"/>
                <a:cs typeface="Times New Roman"/>
              </a:rPr>
              <a:t>Teoría COGNITIVA dolo: DOLO = Conocimiento</a:t>
            </a:r>
            <a:endParaRPr lang="es-PE" sz="2000" kern="0" dirty="0">
              <a:solidFill>
                <a:srgbClr val="C00000"/>
              </a:solidFill>
              <a:latin typeface="Calibri"/>
              <a:ea typeface="Calibri"/>
              <a:cs typeface="Times New Roman"/>
            </a:endParaRPr>
          </a:p>
        </p:txBody>
      </p:sp>
      <p:sp>
        <p:nvSpPr>
          <p:cNvPr id="9" name="8 Abrir llave"/>
          <p:cNvSpPr/>
          <p:nvPr/>
        </p:nvSpPr>
        <p:spPr>
          <a:xfrm rot="16200000">
            <a:off x="5635526" y="2834482"/>
            <a:ext cx="360363" cy="6013450"/>
          </a:xfrm>
          <a:prstGeom prst="leftBrace">
            <a:avLst>
              <a:gd name="adj1" fmla="val 8333"/>
              <a:gd name="adj2" fmla="val 49265"/>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PE" dirty="0">
              <a:ln>
                <a:solidFill>
                  <a:schemeClr val="tx1"/>
                </a:solidFill>
              </a:ln>
            </a:endParaRPr>
          </a:p>
        </p:txBody>
      </p:sp>
      <p:sp>
        <p:nvSpPr>
          <p:cNvPr id="10" name="9 Abrir llave"/>
          <p:cNvSpPr/>
          <p:nvPr/>
        </p:nvSpPr>
        <p:spPr>
          <a:xfrm rot="16200000">
            <a:off x="9492357" y="5106988"/>
            <a:ext cx="360363" cy="1468438"/>
          </a:xfrm>
          <a:prstGeom prst="leftBrace">
            <a:avLst>
              <a:gd name="adj1" fmla="val 8333"/>
              <a:gd name="adj2" fmla="val 49265"/>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s-PE" dirty="0">
              <a:ln>
                <a:solidFill>
                  <a:schemeClr val="tx1"/>
                </a:solidFill>
              </a:ln>
            </a:endParaRPr>
          </a:p>
        </p:txBody>
      </p:sp>
      <p:sp>
        <p:nvSpPr>
          <p:cNvPr id="12" name="44 Rectángulo"/>
          <p:cNvSpPr>
            <a:spLocks noChangeArrowheads="1"/>
          </p:cNvSpPr>
          <p:nvPr/>
        </p:nvSpPr>
        <p:spPr bwMode="auto">
          <a:xfrm>
            <a:off x="9181207" y="5949281"/>
            <a:ext cx="1009650"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s-PE" sz="1900" b="1" dirty="0">
                <a:solidFill>
                  <a:srgbClr val="333399"/>
                </a:solidFill>
              </a:rPr>
              <a:t>CULPA</a:t>
            </a:r>
          </a:p>
        </p:txBody>
      </p:sp>
      <p:sp>
        <p:nvSpPr>
          <p:cNvPr id="13" name="44 Rectángulo"/>
          <p:cNvSpPr>
            <a:spLocks noChangeArrowheads="1"/>
          </p:cNvSpPr>
          <p:nvPr/>
        </p:nvSpPr>
        <p:spPr bwMode="auto">
          <a:xfrm>
            <a:off x="5159897" y="5949281"/>
            <a:ext cx="1363289" cy="384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s-PE" sz="1900" b="1" dirty="0">
                <a:solidFill>
                  <a:srgbClr val="333399"/>
                </a:solidFill>
              </a:rPr>
              <a:t>DOLO</a:t>
            </a:r>
          </a:p>
        </p:txBody>
      </p:sp>
    </p:spTree>
    <p:extLst>
      <p:ext uri="{BB962C8B-B14F-4D97-AF65-F5344CB8AC3E}">
        <p14:creationId xmlns:p14="http://schemas.microsoft.com/office/powerpoint/2010/main" val="421951594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ox(in)">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box(in)">
                                      <p:cBhvr>
                                        <p:cTn id="22" dur="500"/>
                                        <p:tgtEl>
                                          <p:spTgt spid="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ox(in)">
                                      <p:cBhvr>
                                        <p:cTn id="27" dur="500"/>
                                        <p:tgtEl>
                                          <p:spTgt spid="13"/>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box(in)">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box(in)">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animBg="1"/>
      <p:bldP spid="12" grpId="0"/>
      <p:bldP spid="13"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Espectro">
  <a:themeElements>
    <a:clrScheme name="Espectro">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Espectro">
      <a:majorFont>
        <a:latin typeface="Corbel"/>
        <a:ea typeface=""/>
        <a:cs typeface=""/>
        <a:font script="Jpan" typeface="ＭＳ ゴシック"/>
      </a:majorFont>
      <a:minorFont>
        <a:latin typeface="Calibri"/>
        <a:ea typeface=""/>
        <a:cs typeface=""/>
        <a:font script="Jpan" typeface="ＭＳ ゴシック"/>
      </a:minorFont>
    </a:fontScheme>
    <a:fmtScheme name="Espectro">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47</TotalTime>
  <Words>308</Words>
  <Application>Microsoft Office PowerPoint</Application>
  <PresentationFormat>Panorámica</PresentationFormat>
  <Paragraphs>108</Paragraphs>
  <Slides>8</Slides>
  <Notes>0</Notes>
  <HiddenSlides>0</HiddenSlides>
  <MMClips>0</MMClips>
  <ScaleCrop>false</ScaleCrop>
  <HeadingPairs>
    <vt:vector size="6" baseType="variant">
      <vt:variant>
        <vt:lpstr>Fuentes usadas</vt:lpstr>
      </vt:variant>
      <vt:variant>
        <vt:i4>7</vt:i4>
      </vt:variant>
      <vt:variant>
        <vt:lpstr>Tema</vt:lpstr>
      </vt:variant>
      <vt:variant>
        <vt:i4>2</vt:i4>
      </vt:variant>
      <vt:variant>
        <vt:lpstr>Títulos de diapositiva</vt:lpstr>
      </vt:variant>
      <vt:variant>
        <vt:i4>8</vt:i4>
      </vt:variant>
    </vt:vector>
  </HeadingPairs>
  <TitlesOfParts>
    <vt:vector size="17" baseType="lpstr">
      <vt:lpstr>ＭＳ Ｐゴシック</vt:lpstr>
      <vt:lpstr>Arial</vt:lpstr>
      <vt:lpstr>Calibri</vt:lpstr>
      <vt:lpstr>Calibri Light</vt:lpstr>
      <vt:lpstr>Corbel</vt:lpstr>
      <vt:lpstr>Times New Roman</vt:lpstr>
      <vt:lpstr>Wingdings</vt:lpstr>
      <vt:lpstr>Tema de Office</vt:lpstr>
      <vt:lpstr>Espectro</vt:lpstr>
      <vt:lpstr>LA IMPUTACION SUBJETIVA</vt:lpstr>
      <vt:lpstr>IMPORTANCIA DELA PARTE SUBJETIVA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IMPUTACION SUBJETIVA</dc:title>
  <dc:creator>FN</dc:creator>
  <cp:lastModifiedBy>user1</cp:lastModifiedBy>
  <cp:revision>7</cp:revision>
  <dcterms:created xsi:type="dcterms:W3CDTF">2018-02-16T21:14:50Z</dcterms:created>
  <dcterms:modified xsi:type="dcterms:W3CDTF">2021-02-16T22:08:27Z</dcterms:modified>
</cp:coreProperties>
</file>